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8" r:id="rId1"/>
  </p:sldMasterIdLst>
  <p:sldIdLst>
    <p:sldId id="256" r:id="rId2"/>
  </p:sldIdLst>
  <p:sldSz cx="15479713" cy="21599525"/>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86" autoAdjust="0"/>
    <p:restoredTop sz="94660"/>
  </p:normalViewPr>
  <p:slideViewPr>
    <p:cSldViewPr snapToGrid="0">
      <p:cViewPr varScale="1">
        <p:scale>
          <a:sx n="38" d="100"/>
          <a:sy n="38" d="100"/>
        </p:scale>
        <p:origin x="3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14332" y="-26669"/>
            <a:ext cx="15523396" cy="21652862"/>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913965" y="7573169"/>
            <a:ext cx="9863948" cy="5185089"/>
          </a:xfrm>
        </p:spPr>
        <p:txBody>
          <a:bodyPr anchor="b">
            <a:noAutofit/>
          </a:bodyPr>
          <a:lstStyle>
            <a:lvl1pPr algn="r">
              <a:defRPr sz="9142">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913965" y="12758253"/>
            <a:ext cx="9863948" cy="3454724"/>
          </a:xfrm>
        </p:spPr>
        <p:txBody>
          <a:bodyPr anchor="t"/>
          <a:lstStyle>
            <a:lvl1pPr marL="0" indent="0" algn="r">
              <a:buNone/>
              <a:defRPr>
                <a:solidFill>
                  <a:schemeClr val="tx1">
                    <a:lumMod val="50000"/>
                    <a:lumOff val="50000"/>
                  </a:schemeClr>
                </a:solidFill>
              </a:defRPr>
            </a:lvl1pPr>
            <a:lvl2pPr marL="773994" indent="0" algn="ctr">
              <a:buNone/>
              <a:defRPr>
                <a:solidFill>
                  <a:schemeClr val="tx1">
                    <a:tint val="75000"/>
                  </a:schemeClr>
                </a:solidFill>
              </a:defRPr>
            </a:lvl2pPr>
            <a:lvl3pPr marL="1547988" indent="0" algn="ctr">
              <a:buNone/>
              <a:defRPr>
                <a:solidFill>
                  <a:schemeClr val="tx1">
                    <a:tint val="75000"/>
                  </a:schemeClr>
                </a:solidFill>
              </a:defRPr>
            </a:lvl3pPr>
            <a:lvl4pPr marL="2321982" indent="0" algn="ctr">
              <a:buNone/>
              <a:defRPr>
                <a:solidFill>
                  <a:schemeClr val="tx1">
                    <a:tint val="75000"/>
                  </a:schemeClr>
                </a:solidFill>
              </a:defRPr>
            </a:lvl4pPr>
            <a:lvl5pPr marL="3095976" indent="0" algn="ctr">
              <a:buNone/>
              <a:defRPr>
                <a:solidFill>
                  <a:schemeClr val="tx1">
                    <a:tint val="75000"/>
                  </a:schemeClr>
                </a:solidFill>
              </a:defRPr>
            </a:lvl5pPr>
            <a:lvl6pPr marL="3869969" indent="0" algn="ctr">
              <a:buNone/>
              <a:defRPr>
                <a:solidFill>
                  <a:schemeClr val="tx1">
                    <a:tint val="75000"/>
                  </a:schemeClr>
                </a:solidFill>
              </a:defRPr>
            </a:lvl6pPr>
            <a:lvl7pPr marL="4643963" indent="0" algn="ctr">
              <a:buNone/>
              <a:defRPr>
                <a:solidFill>
                  <a:schemeClr val="tx1">
                    <a:tint val="75000"/>
                  </a:schemeClr>
                </a:solidFill>
              </a:defRPr>
            </a:lvl7pPr>
            <a:lvl8pPr marL="5417957" indent="0" algn="ctr">
              <a:buNone/>
              <a:defRPr>
                <a:solidFill>
                  <a:schemeClr val="tx1">
                    <a:tint val="75000"/>
                  </a:schemeClr>
                </a:solidFill>
              </a:defRPr>
            </a:lvl8pPr>
            <a:lvl9pPr marL="6191951"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3634208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031981" y="1919958"/>
            <a:ext cx="10745931" cy="10719764"/>
          </a:xfrm>
        </p:spPr>
        <p:txBody>
          <a:bodyPr anchor="ctr">
            <a:normAutofit/>
          </a:bodyPr>
          <a:lstStyle>
            <a:lvl1pPr algn="l">
              <a:defRPr sz="7449"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981" y="14079690"/>
            <a:ext cx="10745931" cy="4947803"/>
          </a:xfrm>
        </p:spPr>
        <p:txBody>
          <a:bodyPr anchor="ctr">
            <a:normAutofit/>
          </a:bodyPr>
          <a:lstStyle>
            <a:lvl1pPr marL="0" indent="0" algn="l">
              <a:buNone/>
              <a:defRPr sz="3047">
                <a:solidFill>
                  <a:schemeClr val="tx1">
                    <a:lumMod val="75000"/>
                    <a:lumOff val="25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2804315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311789" y="1919958"/>
            <a:ext cx="10279488" cy="9519791"/>
          </a:xfrm>
        </p:spPr>
        <p:txBody>
          <a:bodyPr anchor="ctr">
            <a:normAutofit/>
          </a:bodyPr>
          <a:lstStyle>
            <a:lvl1pPr algn="l">
              <a:defRPr sz="7449"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863988" y="11439748"/>
            <a:ext cx="9175089" cy="1199974"/>
          </a:xfrm>
        </p:spPr>
        <p:txBody>
          <a:bodyPr anchor="ctr">
            <a:noAutofit/>
          </a:bodyPr>
          <a:lstStyle>
            <a:lvl1pPr marL="0" indent="0">
              <a:buFontTx/>
              <a:buNone/>
              <a:defRPr sz="2709">
                <a:solidFill>
                  <a:schemeClr val="tx1">
                    <a:lumMod val="50000"/>
                    <a:lumOff val="50000"/>
                  </a:schemeClr>
                </a:solidFill>
              </a:defRPr>
            </a:lvl1pPr>
            <a:lvl2pPr marL="773994" indent="0">
              <a:buFontTx/>
              <a:buNone/>
              <a:defRPr/>
            </a:lvl2pPr>
            <a:lvl3pPr marL="1547988" indent="0">
              <a:buFontTx/>
              <a:buNone/>
              <a:defRPr/>
            </a:lvl3pPr>
            <a:lvl4pPr marL="2321982" indent="0">
              <a:buFontTx/>
              <a:buNone/>
              <a:defRPr/>
            </a:lvl4pPr>
            <a:lvl5pPr marL="3095976"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031979" y="14079690"/>
            <a:ext cx="10745932" cy="4947803"/>
          </a:xfrm>
        </p:spPr>
        <p:txBody>
          <a:bodyPr anchor="ctr">
            <a:normAutofit/>
          </a:bodyPr>
          <a:lstStyle>
            <a:lvl1pPr marL="0" indent="0" algn="l">
              <a:buNone/>
              <a:defRPr sz="3047">
                <a:solidFill>
                  <a:schemeClr val="tx1">
                    <a:lumMod val="75000"/>
                    <a:lumOff val="25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
        <p:nvSpPr>
          <p:cNvPr id="24" name="TextBox 23"/>
          <p:cNvSpPr txBox="1"/>
          <p:nvPr/>
        </p:nvSpPr>
        <p:spPr>
          <a:xfrm>
            <a:off x="817174" y="2489325"/>
            <a:ext cx="774187" cy="1841774"/>
          </a:xfrm>
          <a:prstGeom prst="rect">
            <a:avLst/>
          </a:prstGeom>
        </p:spPr>
        <p:txBody>
          <a:bodyPr vert="horz" lIns="154797" tIns="77399" rIns="154797" bIns="77399" rtlCol="0" anchor="ctr">
            <a:noAutofit/>
          </a:bodyPr>
          <a:lstStyle/>
          <a:p>
            <a:pPr lvl="0"/>
            <a:r>
              <a:rPr lang="en-US" sz="13543"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1423059" y="9091315"/>
            <a:ext cx="774187" cy="1841774"/>
          </a:xfrm>
          <a:prstGeom prst="rect">
            <a:avLst/>
          </a:prstGeom>
        </p:spPr>
        <p:txBody>
          <a:bodyPr vert="horz" lIns="154797" tIns="77399" rIns="154797" bIns="77399" rtlCol="0" anchor="ctr">
            <a:noAutofit/>
          </a:bodyPr>
          <a:lstStyle/>
          <a:p>
            <a:pPr lvl="0"/>
            <a:r>
              <a:rPr lang="en-US" sz="13543"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7653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031979" y="6084868"/>
            <a:ext cx="10745932" cy="8174497"/>
          </a:xfrm>
        </p:spPr>
        <p:txBody>
          <a:bodyPr anchor="b">
            <a:normAutofit/>
          </a:bodyPr>
          <a:lstStyle>
            <a:lvl1pPr algn="l">
              <a:defRPr sz="7449"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979" y="14259365"/>
            <a:ext cx="10745932" cy="4768128"/>
          </a:xfrm>
        </p:spPr>
        <p:txBody>
          <a:bodyPr anchor="t">
            <a:normAutofit/>
          </a:bodyPr>
          <a:lstStyle>
            <a:lvl1pPr marL="0" indent="0" algn="l">
              <a:buNone/>
              <a:defRPr sz="3047">
                <a:solidFill>
                  <a:schemeClr val="tx1">
                    <a:lumMod val="75000"/>
                    <a:lumOff val="25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972521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311789" y="1919958"/>
            <a:ext cx="10279488" cy="9519791"/>
          </a:xfrm>
        </p:spPr>
        <p:txBody>
          <a:bodyPr anchor="ctr">
            <a:normAutofit/>
          </a:bodyPr>
          <a:lstStyle>
            <a:lvl1pPr algn="l">
              <a:defRPr sz="7449"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031976" y="12639722"/>
            <a:ext cx="10745934" cy="1619643"/>
          </a:xfrm>
        </p:spPr>
        <p:txBody>
          <a:bodyPr anchor="b">
            <a:noAutofit/>
          </a:bodyPr>
          <a:lstStyle>
            <a:lvl1pPr marL="0" indent="0">
              <a:buFontTx/>
              <a:buNone/>
              <a:defRPr sz="4063">
                <a:solidFill>
                  <a:schemeClr val="tx1">
                    <a:lumMod val="75000"/>
                    <a:lumOff val="25000"/>
                  </a:schemeClr>
                </a:solidFill>
              </a:defRPr>
            </a:lvl1pPr>
            <a:lvl2pPr marL="773994" indent="0">
              <a:buFontTx/>
              <a:buNone/>
              <a:defRPr/>
            </a:lvl2pPr>
            <a:lvl3pPr marL="1547988" indent="0">
              <a:buFontTx/>
              <a:buNone/>
              <a:defRPr/>
            </a:lvl3pPr>
            <a:lvl4pPr marL="2321982" indent="0">
              <a:buFontTx/>
              <a:buNone/>
              <a:defRPr/>
            </a:lvl4pPr>
            <a:lvl5pPr marL="3095976"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031979" y="14259365"/>
            <a:ext cx="10745932" cy="4768128"/>
          </a:xfrm>
        </p:spPr>
        <p:txBody>
          <a:bodyPr anchor="t">
            <a:normAutofit/>
          </a:bodyPr>
          <a:lstStyle>
            <a:lvl1pPr marL="0" indent="0" algn="l">
              <a:buNone/>
              <a:defRPr sz="3047">
                <a:solidFill>
                  <a:schemeClr val="tx1">
                    <a:lumMod val="50000"/>
                    <a:lumOff val="50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
        <p:nvSpPr>
          <p:cNvPr id="24" name="TextBox 23"/>
          <p:cNvSpPr txBox="1"/>
          <p:nvPr/>
        </p:nvSpPr>
        <p:spPr>
          <a:xfrm>
            <a:off x="817174" y="2489325"/>
            <a:ext cx="774187" cy="1841774"/>
          </a:xfrm>
          <a:prstGeom prst="rect">
            <a:avLst/>
          </a:prstGeom>
        </p:spPr>
        <p:txBody>
          <a:bodyPr vert="horz" lIns="154797" tIns="77399" rIns="154797" bIns="77399" rtlCol="0" anchor="ctr">
            <a:noAutofit/>
          </a:bodyPr>
          <a:lstStyle/>
          <a:p>
            <a:pPr lvl="0"/>
            <a:r>
              <a:rPr lang="en-US" sz="13543"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11423059" y="9091315"/>
            <a:ext cx="774187" cy="1841774"/>
          </a:xfrm>
          <a:prstGeom prst="rect">
            <a:avLst/>
          </a:prstGeom>
        </p:spPr>
        <p:txBody>
          <a:bodyPr vert="horz" lIns="154797" tIns="77399" rIns="154797" bIns="77399" rtlCol="0" anchor="ctr">
            <a:noAutofit/>
          </a:bodyPr>
          <a:lstStyle/>
          <a:p>
            <a:pPr lvl="0"/>
            <a:r>
              <a:rPr lang="en-US" sz="13543"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558917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042559" y="1919958"/>
            <a:ext cx="10735352" cy="9519791"/>
          </a:xfrm>
        </p:spPr>
        <p:txBody>
          <a:bodyPr anchor="ctr">
            <a:normAutofit/>
          </a:bodyPr>
          <a:lstStyle>
            <a:lvl1pPr algn="l">
              <a:defRPr sz="7449"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031976" y="12639722"/>
            <a:ext cx="10745934" cy="1619643"/>
          </a:xfrm>
        </p:spPr>
        <p:txBody>
          <a:bodyPr anchor="b">
            <a:noAutofit/>
          </a:bodyPr>
          <a:lstStyle>
            <a:lvl1pPr marL="0" indent="0">
              <a:buFontTx/>
              <a:buNone/>
              <a:defRPr sz="4063">
                <a:solidFill>
                  <a:schemeClr val="accent1"/>
                </a:solidFill>
              </a:defRPr>
            </a:lvl1pPr>
            <a:lvl2pPr marL="773994" indent="0">
              <a:buFontTx/>
              <a:buNone/>
              <a:defRPr/>
            </a:lvl2pPr>
            <a:lvl3pPr marL="1547988" indent="0">
              <a:buFontTx/>
              <a:buNone/>
              <a:defRPr/>
            </a:lvl3pPr>
            <a:lvl4pPr marL="2321982" indent="0">
              <a:buFontTx/>
              <a:buNone/>
              <a:defRPr/>
            </a:lvl4pPr>
            <a:lvl5pPr marL="3095976"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031979" y="14259365"/>
            <a:ext cx="10745932" cy="4768128"/>
          </a:xfrm>
        </p:spPr>
        <p:txBody>
          <a:bodyPr anchor="t">
            <a:normAutofit/>
          </a:bodyPr>
          <a:lstStyle>
            <a:lvl1pPr marL="0" indent="0" algn="l">
              <a:buNone/>
              <a:defRPr sz="3047">
                <a:solidFill>
                  <a:schemeClr val="tx1">
                    <a:lumMod val="50000"/>
                    <a:lumOff val="50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88435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574371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18884" y="1919960"/>
            <a:ext cx="1657013" cy="16539639"/>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1979" y="1919960"/>
            <a:ext cx="8794566" cy="1653963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234955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840362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979" y="8506485"/>
            <a:ext cx="10745932" cy="5752885"/>
          </a:xfrm>
        </p:spPr>
        <p:txBody>
          <a:bodyPr anchor="b"/>
          <a:lstStyle>
            <a:lvl1pPr algn="l">
              <a:defRPr sz="6772"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979" y="14259365"/>
            <a:ext cx="10745932" cy="2709862"/>
          </a:xfrm>
        </p:spPr>
        <p:txBody>
          <a:bodyPr anchor="t"/>
          <a:lstStyle>
            <a:lvl1pPr marL="0" indent="0" algn="l">
              <a:buNone/>
              <a:defRPr sz="3386">
                <a:solidFill>
                  <a:schemeClr val="tx1">
                    <a:lumMod val="50000"/>
                    <a:lumOff val="50000"/>
                  </a:schemeClr>
                </a:solidFill>
              </a:defRPr>
            </a:lvl1pPr>
            <a:lvl2pPr marL="773994" indent="0">
              <a:buNone/>
              <a:defRPr sz="3047">
                <a:solidFill>
                  <a:schemeClr val="tx1">
                    <a:tint val="75000"/>
                  </a:schemeClr>
                </a:solidFill>
              </a:defRPr>
            </a:lvl2pPr>
            <a:lvl3pPr marL="1547988" indent="0">
              <a:buNone/>
              <a:defRPr sz="2709">
                <a:solidFill>
                  <a:schemeClr val="tx1">
                    <a:tint val="75000"/>
                  </a:schemeClr>
                </a:solidFill>
              </a:defRPr>
            </a:lvl3pPr>
            <a:lvl4pPr marL="2321982" indent="0">
              <a:buNone/>
              <a:defRPr sz="2370">
                <a:solidFill>
                  <a:schemeClr val="tx1">
                    <a:tint val="75000"/>
                  </a:schemeClr>
                </a:solidFill>
              </a:defRPr>
            </a:lvl4pPr>
            <a:lvl5pPr marL="3095976" indent="0">
              <a:buNone/>
              <a:defRPr sz="2370">
                <a:solidFill>
                  <a:schemeClr val="tx1">
                    <a:tint val="75000"/>
                  </a:schemeClr>
                </a:solidFill>
              </a:defRPr>
            </a:lvl5pPr>
            <a:lvl6pPr marL="3869969" indent="0">
              <a:buNone/>
              <a:defRPr sz="2370">
                <a:solidFill>
                  <a:schemeClr val="tx1">
                    <a:tint val="75000"/>
                  </a:schemeClr>
                </a:solidFill>
              </a:defRPr>
            </a:lvl6pPr>
            <a:lvl7pPr marL="4643963" indent="0">
              <a:buNone/>
              <a:defRPr sz="2370">
                <a:solidFill>
                  <a:schemeClr val="tx1">
                    <a:tint val="75000"/>
                  </a:schemeClr>
                </a:solidFill>
              </a:defRPr>
            </a:lvl7pPr>
            <a:lvl8pPr marL="5417957" indent="0">
              <a:buNone/>
              <a:defRPr sz="2370">
                <a:solidFill>
                  <a:schemeClr val="tx1">
                    <a:tint val="75000"/>
                  </a:schemeClr>
                </a:solidFill>
              </a:defRPr>
            </a:lvl8pPr>
            <a:lvl9pPr marL="6191951" indent="0">
              <a:buNone/>
              <a:defRPr sz="237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264528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31981" y="1919958"/>
            <a:ext cx="10745931" cy="4159909"/>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1982" y="6804855"/>
            <a:ext cx="5227804" cy="12222635"/>
          </a:xfrm>
        </p:spPr>
        <p:txBody>
          <a:bodyPr>
            <a:normAutofit/>
          </a:bodyPr>
          <a:lstStyle>
            <a:lvl1pPr>
              <a:defRPr sz="3047"/>
            </a:lvl1pPr>
            <a:lvl2pPr>
              <a:defRPr sz="2709"/>
            </a:lvl2pPr>
            <a:lvl3pPr>
              <a:defRPr sz="2370"/>
            </a:lvl3pPr>
            <a:lvl4pPr>
              <a:defRPr sz="2031"/>
            </a:lvl4pPr>
            <a:lvl5pPr>
              <a:defRPr sz="2031"/>
            </a:lvl5pPr>
            <a:lvl6pPr>
              <a:defRPr sz="2031"/>
            </a:lvl6pPr>
            <a:lvl7pPr>
              <a:defRPr sz="2031"/>
            </a:lvl7pPr>
            <a:lvl8pPr>
              <a:defRPr sz="2031"/>
            </a:lvl8pPr>
            <a:lvl9pPr>
              <a:defRPr sz="203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550106" y="6804860"/>
            <a:ext cx="5227806" cy="12222638"/>
          </a:xfrm>
        </p:spPr>
        <p:txBody>
          <a:bodyPr>
            <a:normAutofit/>
          </a:bodyPr>
          <a:lstStyle>
            <a:lvl1pPr>
              <a:defRPr sz="3047"/>
            </a:lvl1pPr>
            <a:lvl2pPr>
              <a:defRPr sz="2709"/>
            </a:lvl2pPr>
            <a:lvl3pPr>
              <a:defRPr sz="2370"/>
            </a:lvl3pPr>
            <a:lvl4pPr>
              <a:defRPr sz="2031"/>
            </a:lvl4pPr>
            <a:lvl5pPr>
              <a:defRPr sz="2031"/>
            </a:lvl5pPr>
            <a:lvl6pPr>
              <a:defRPr sz="2031"/>
            </a:lvl6pPr>
            <a:lvl7pPr>
              <a:defRPr sz="2031"/>
            </a:lvl7pPr>
            <a:lvl8pPr>
              <a:defRPr sz="2031"/>
            </a:lvl8pPr>
            <a:lvl9pPr>
              <a:defRPr sz="203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3369604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31980" y="1919958"/>
            <a:ext cx="10745929" cy="4159909"/>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979" y="6806096"/>
            <a:ext cx="5232143" cy="1814959"/>
          </a:xfrm>
        </p:spPr>
        <p:txBody>
          <a:bodyPr anchor="b">
            <a:noAutofit/>
          </a:bodyPr>
          <a:lstStyle>
            <a:lvl1pPr marL="0" indent="0">
              <a:buNone/>
              <a:defRPr sz="4063" b="0"/>
            </a:lvl1pPr>
            <a:lvl2pPr marL="773994" indent="0">
              <a:buNone/>
              <a:defRPr sz="3386" b="1"/>
            </a:lvl2pPr>
            <a:lvl3pPr marL="1547988" indent="0">
              <a:buNone/>
              <a:defRPr sz="3047" b="1"/>
            </a:lvl3pPr>
            <a:lvl4pPr marL="2321982" indent="0">
              <a:buNone/>
              <a:defRPr sz="2709" b="1"/>
            </a:lvl4pPr>
            <a:lvl5pPr marL="3095976" indent="0">
              <a:buNone/>
              <a:defRPr sz="2709" b="1"/>
            </a:lvl5pPr>
            <a:lvl6pPr marL="3869969" indent="0">
              <a:buNone/>
              <a:defRPr sz="2709" b="1"/>
            </a:lvl6pPr>
            <a:lvl7pPr marL="4643963" indent="0">
              <a:buNone/>
              <a:defRPr sz="2709" b="1"/>
            </a:lvl7pPr>
            <a:lvl8pPr marL="5417957" indent="0">
              <a:buNone/>
              <a:defRPr sz="2709" b="1"/>
            </a:lvl8pPr>
            <a:lvl9pPr marL="6191951" indent="0">
              <a:buNone/>
              <a:defRPr sz="2709" b="1"/>
            </a:lvl9pPr>
          </a:lstStyle>
          <a:p>
            <a:pPr lvl="0"/>
            <a:r>
              <a:rPr lang="ja-JP" altLang="en-US"/>
              <a:t>マスター テキストの書式設定</a:t>
            </a:r>
          </a:p>
        </p:txBody>
      </p:sp>
      <p:sp>
        <p:nvSpPr>
          <p:cNvPr id="4" name="Content Placeholder 3"/>
          <p:cNvSpPr>
            <a:spLocks noGrp="1"/>
          </p:cNvSpPr>
          <p:nvPr>
            <p:ph sz="half" idx="2"/>
          </p:nvPr>
        </p:nvSpPr>
        <p:spPr>
          <a:xfrm>
            <a:off x="1031979" y="8621059"/>
            <a:ext cx="5232143" cy="10406439"/>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45765" y="6806096"/>
            <a:ext cx="5232143" cy="1814959"/>
          </a:xfrm>
        </p:spPr>
        <p:txBody>
          <a:bodyPr anchor="b">
            <a:noAutofit/>
          </a:bodyPr>
          <a:lstStyle>
            <a:lvl1pPr marL="0" indent="0">
              <a:buNone/>
              <a:defRPr sz="4063" b="0"/>
            </a:lvl1pPr>
            <a:lvl2pPr marL="773994" indent="0">
              <a:buNone/>
              <a:defRPr sz="3386" b="1"/>
            </a:lvl2pPr>
            <a:lvl3pPr marL="1547988" indent="0">
              <a:buNone/>
              <a:defRPr sz="3047" b="1"/>
            </a:lvl3pPr>
            <a:lvl4pPr marL="2321982" indent="0">
              <a:buNone/>
              <a:defRPr sz="2709" b="1"/>
            </a:lvl4pPr>
            <a:lvl5pPr marL="3095976" indent="0">
              <a:buNone/>
              <a:defRPr sz="2709" b="1"/>
            </a:lvl5pPr>
            <a:lvl6pPr marL="3869969" indent="0">
              <a:buNone/>
              <a:defRPr sz="2709" b="1"/>
            </a:lvl6pPr>
            <a:lvl7pPr marL="4643963" indent="0">
              <a:buNone/>
              <a:defRPr sz="2709" b="1"/>
            </a:lvl7pPr>
            <a:lvl8pPr marL="5417957" indent="0">
              <a:buNone/>
              <a:defRPr sz="2709" b="1"/>
            </a:lvl8pPr>
            <a:lvl9pPr marL="6191951" indent="0">
              <a:buNone/>
              <a:defRPr sz="2709" b="1"/>
            </a:lvl9pPr>
          </a:lstStyle>
          <a:p>
            <a:pPr lvl="0"/>
            <a:r>
              <a:rPr lang="ja-JP" altLang="en-US"/>
              <a:t>マスター テキストの書式設定</a:t>
            </a:r>
          </a:p>
        </p:txBody>
      </p:sp>
      <p:sp>
        <p:nvSpPr>
          <p:cNvPr id="6" name="Content Placeholder 5"/>
          <p:cNvSpPr>
            <a:spLocks noGrp="1"/>
          </p:cNvSpPr>
          <p:nvPr>
            <p:ph sz="quarter" idx="4"/>
          </p:nvPr>
        </p:nvSpPr>
        <p:spPr>
          <a:xfrm>
            <a:off x="6545765" y="8621059"/>
            <a:ext cx="5232143" cy="10406439"/>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790439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031979" y="1919958"/>
            <a:ext cx="10745931" cy="4159909"/>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0959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3738616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31979" y="4719909"/>
            <a:ext cx="4723449" cy="4026576"/>
          </a:xfrm>
        </p:spPr>
        <p:txBody>
          <a:bodyPr anchor="b">
            <a:normAutofit/>
          </a:bodyPr>
          <a:lstStyle>
            <a:lvl1pPr>
              <a:defRPr sz="3386"/>
            </a:lvl1pPr>
          </a:lstStyle>
          <a:p>
            <a:r>
              <a:rPr lang="ja-JP" altLang="en-US"/>
              <a:t>マスター タイトルの書式設定</a:t>
            </a:r>
            <a:endParaRPr lang="en-US" dirty="0"/>
          </a:p>
        </p:txBody>
      </p:sp>
      <p:sp>
        <p:nvSpPr>
          <p:cNvPr id="3" name="Content Placeholder 2"/>
          <p:cNvSpPr>
            <a:spLocks noGrp="1"/>
          </p:cNvSpPr>
          <p:nvPr>
            <p:ph idx="1"/>
          </p:nvPr>
        </p:nvSpPr>
        <p:spPr>
          <a:xfrm>
            <a:off x="6045748" y="1621777"/>
            <a:ext cx="5732161" cy="17405718"/>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31979" y="8746483"/>
            <a:ext cx="4723449" cy="8139818"/>
          </a:xfrm>
        </p:spPr>
        <p:txBody>
          <a:bodyPr>
            <a:normAutofit/>
          </a:bodyPr>
          <a:lstStyle>
            <a:lvl1pPr marL="0" indent="0">
              <a:buNone/>
              <a:defRPr sz="2370"/>
            </a:lvl1pPr>
            <a:lvl2pPr marL="580495" indent="0">
              <a:buNone/>
              <a:defRPr sz="1778"/>
            </a:lvl2pPr>
            <a:lvl3pPr marL="1160991" indent="0">
              <a:buNone/>
              <a:defRPr sz="1524"/>
            </a:lvl3pPr>
            <a:lvl4pPr marL="1741486" indent="0">
              <a:buNone/>
              <a:defRPr sz="1270"/>
            </a:lvl4pPr>
            <a:lvl5pPr marL="2321982" indent="0">
              <a:buNone/>
              <a:defRPr sz="1270"/>
            </a:lvl5pPr>
            <a:lvl6pPr marL="2902477" indent="0">
              <a:buNone/>
              <a:defRPr sz="1270"/>
            </a:lvl6pPr>
            <a:lvl7pPr marL="3482972" indent="0">
              <a:buNone/>
              <a:defRPr sz="1270"/>
            </a:lvl7pPr>
            <a:lvl8pPr marL="4063468" indent="0">
              <a:buNone/>
              <a:defRPr sz="1270"/>
            </a:lvl8pPr>
            <a:lvl9pPr marL="4643963" indent="0">
              <a:buNone/>
              <a:defRPr sz="127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1473555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31979" y="15119668"/>
            <a:ext cx="10745931" cy="1784962"/>
          </a:xfrm>
        </p:spPr>
        <p:txBody>
          <a:bodyPr anchor="b">
            <a:normAutofit/>
          </a:bodyPr>
          <a:lstStyle>
            <a:lvl1pPr algn="l">
              <a:defRPr sz="4063"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031979" y="1919958"/>
            <a:ext cx="10745931" cy="12112231"/>
          </a:xfrm>
        </p:spPr>
        <p:txBody>
          <a:bodyPr anchor="t">
            <a:normAutofit/>
          </a:bodyPr>
          <a:lstStyle>
            <a:lvl1pPr marL="0" indent="0" algn="ctr">
              <a:buNone/>
              <a:defRPr sz="2709"/>
            </a:lvl1pPr>
            <a:lvl2pPr marL="773994" indent="0">
              <a:buNone/>
              <a:defRPr sz="2709"/>
            </a:lvl2pPr>
            <a:lvl3pPr marL="1547988" indent="0">
              <a:buNone/>
              <a:defRPr sz="2709"/>
            </a:lvl3pPr>
            <a:lvl4pPr marL="2321982" indent="0">
              <a:buNone/>
              <a:defRPr sz="2709"/>
            </a:lvl4pPr>
            <a:lvl5pPr marL="3095976" indent="0">
              <a:buNone/>
              <a:defRPr sz="2709"/>
            </a:lvl5pPr>
            <a:lvl6pPr marL="3869969" indent="0">
              <a:buNone/>
              <a:defRPr sz="2709"/>
            </a:lvl6pPr>
            <a:lvl7pPr marL="4643963" indent="0">
              <a:buNone/>
              <a:defRPr sz="2709"/>
            </a:lvl7pPr>
            <a:lvl8pPr marL="5417957" indent="0">
              <a:buNone/>
              <a:defRPr sz="2709"/>
            </a:lvl8pPr>
            <a:lvl9pPr marL="6191951" indent="0">
              <a:buNone/>
              <a:defRPr sz="270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31979" y="16904630"/>
            <a:ext cx="10745931" cy="2122864"/>
          </a:xfrm>
        </p:spPr>
        <p:txBody>
          <a:bodyPr>
            <a:normAutofit/>
          </a:bodyPr>
          <a:lstStyle>
            <a:lvl1pPr marL="0" indent="0">
              <a:buNone/>
              <a:defRPr sz="2031"/>
            </a:lvl1pPr>
            <a:lvl2pPr marL="773994" indent="0">
              <a:buNone/>
              <a:defRPr sz="2031"/>
            </a:lvl2pPr>
            <a:lvl3pPr marL="1547988" indent="0">
              <a:buNone/>
              <a:defRPr sz="1693"/>
            </a:lvl3pPr>
            <a:lvl4pPr marL="2321982" indent="0">
              <a:buNone/>
              <a:defRPr sz="1524"/>
            </a:lvl4pPr>
            <a:lvl5pPr marL="3095976" indent="0">
              <a:buNone/>
              <a:defRPr sz="1524"/>
            </a:lvl5pPr>
            <a:lvl6pPr marL="3869969" indent="0">
              <a:buNone/>
              <a:defRPr sz="1524"/>
            </a:lvl6pPr>
            <a:lvl7pPr marL="4643963" indent="0">
              <a:buNone/>
              <a:defRPr sz="1524"/>
            </a:lvl7pPr>
            <a:lvl8pPr marL="5417957" indent="0">
              <a:buNone/>
              <a:defRPr sz="1524"/>
            </a:lvl8pPr>
            <a:lvl9pPr marL="6191951" indent="0">
              <a:buNone/>
              <a:defRPr sz="152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8DD018-DA83-409A-8499-5820BAF93D83}" type="datetimeFigureOut">
              <a:rPr kumimoji="1" lang="ja-JP" altLang="en-US" smtClean="0"/>
              <a:t>2026/2/16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3958518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4333" y="-26669"/>
            <a:ext cx="15523398" cy="21652862"/>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1031980" y="1919958"/>
            <a:ext cx="10745929" cy="4159909"/>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1979" y="6804860"/>
            <a:ext cx="10745931" cy="122226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150464" y="19027498"/>
            <a:ext cx="1158155" cy="1149975"/>
          </a:xfrm>
          <a:prstGeom prst="rect">
            <a:avLst/>
          </a:prstGeom>
        </p:spPr>
        <p:txBody>
          <a:bodyPr vert="horz" lIns="91440" tIns="45720" rIns="91440" bIns="45720" rtlCol="0" anchor="ctr"/>
          <a:lstStyle>
            <a:lvl1pPr algn="r">
              <a:defRPr sz="1524">
                <a:solidFill>
                  <a:schemeClr val="tx1">
                    <a:tint val="75000"/>
                  </a:schemeClr>
                </a:solidFill>
              </a:defRPr>
            </a:lvl1pPr>
          </a:lstStyle>
          <a:p>
            <a:fld id="{FC8DD018-DA83-409A-8499-5820BAF93D83}" type="datetimeFigureOut">
              <a:rPr kumimoji="1" lang="ja-JP" altLang="en-US" smtClean="0"/>
              <a:t>2026/2/16</a:t>
            </a:fld>
            <a:endParaRPr kumimoji="1" lang="ja-JP" altLang="en-US"/>
          </a:p>
        </p:txBody>
      </p:sp>
      <p:sp>
        <p:nvSpPr>
          <p:cNvPr id="5" name="Footer Placeholder 4"/>
          <p:cNvSpPr>
            <a:spLocks noGrp="1"/>
          </p:cNvSpPr>
          <p:nvPr>
            <p:ph type="ftr" sz="quarter" idx="3"/>
          </p:nvPr>
        </p:nvSpPr>
        <p:spPr>
          <a:xfrm>
            <a:off x="1031980" y="19027498"/>
            <a:ext cx="7826148" cy="1149975"/>
          </a:xfrm>
          <a:prstGeom prst="rect">
            <a:avLst/>
          </a:prstGeom>
        </p:spPr>
        <p:txBody>
          <a:bodyPr vert="horz" lIns="91440" tIns="45720" rIns="91440" bIns="45720" rtlCol="0" anchor="ctr"/>
          <a:lstStyle>
            <a:lvl1pPr algn="l">
              <a:defRPr sz="152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910076" y="19027498"/>
            <a:ext cx="867836" cy="1149975"/>
          </a:xfrm>
          <a:prstGeom prst="rect">
            <a:avLst/>
          </a:prstGeom>
        </p:spPr>
        <p:txBody>
          <a:bodyPr vert="horz" lIns="91440" tIns="45720" rIns="91440" bIns="45720" rtlCol="0" anchor="ctr"/>
          <a:lstStyle>
            <a:lvl1pPr algn="r">
              <a:defRPr sz="1524">
                <a:solidFill>
                  <a:schemeClr val="accent1"/>
                </a:solidFill>
              </a:defRPr>
            </a:lvl1pPr>
          </a:lstStyle>
          <a:p>
            <a:fld id="{CC7B2943-74DF-4B69-AC44-EC87CF8E4EE9}" type="slidenum">
              <a:rPr kumimoji="1" lang="ja-JP" altLang="en-US" smtClean="0"/>
              <a:t>‹#›</a:t>
            </a:fld>
            <a:endParaRPr kumimoji="1" lang="ja-JP" altLang="en-US"/>
          </a:p>
        </p:txBody>
      </p:sp>
    </p:spTree>
    <p:extLst>
      <p:ext uri="{BB962C8B-B14F-4D97-AF65-F5344CB8AC3E}">
        <p14:creationId xmlns:p14="http://schemas.microsoft.com/office/powerpoint/2010/main" val="82003633"/>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0" r:id="rId12"/>
    <p:sldLayoutId id="2147483891" r:id="rId13"/>
    <p:sldLayoutId id="2147483892" r:id="rId14"/>
    <p:sldLayoutId id="2147483893" r:id="rId15"/>
    <p:sldLayoutId id="2147483894" r:id="rId16"/>
  </p:sldLayoutIdLst>
  <p:txStyles>
    <p:titleStyle>
      <a:lvl1pPr algn="l" defTabSz="773994" rtl="0" eaLnBrk="1" latinLnBrk="0" hangingPunct="1">
        <a:spcBef>
          <a:spcPct val="0"/>
        </a:spcBef>
        <a:buNone/>
        <a:defRPr kumimoji="1" sz="6094"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580495" indent="-580495" algn="l" defTabSz="773994" rtl="0" eaLnBrk="1" latinLnBrk="0" hangingPunct="1">
        <a:spcBef>
          <a:spcPts val="1693"/>
        </a:spcBef>
        <a:spcAft>
          <a:spcPts val="0"/>
        </a:spcAft>
        <a:buClr>
          <a:schemeClr val="accent1"/>
        </a:buClr>
        <a:buSzPct val="80000"/>
        <a:buFont typeface="Wingdings 3" charset="2"/>
        <a:buChar char=""/>
        <a:defRPr kumimoji="1" sz="3047" kern="1200">
          <a:solidFill>
            <a:schemeClr val="tx1">
              <a:lumMod val="75000"/>
              <a:lumOff val="25000"/>
            </a:schemeClr>
          </a:solidFill>
          <a:latin typeface="+mn-lt"/>
          <a:ea typeface="+mn-ea"/>
          <a:cs typeface="+mn-cs"/>
        </a:defRPr>
      </a:lvl1pPr>
      <a:lvl2pPr marL="1257740" indent="-483746" algn="l" defTabSz="773994" rtl="0" eaLnBrk="1" latinLnBrk="0" hangingPunct="1">
        <a:spcBef>
          <a:spcPts val="1693"/>
        </a:spcBef>
        <a:spcAft>
          <a:spcPts val="0"/>
        </a:spcAft>
        <a:buClr>
          <a:schemeClr val="accent1"/>
        </a:buClr>
        <a:buSzPct val="80000"/>
        <a:buFont typeface="Wingdings 3" charset="2"/>
        <a:buChar char=""/>
        <a:defRPr kumimoji="1" sz="2709" kern="1200">
          <a:solidFill>
            <a:schemeClr val="tx1">
              <a:lumMod val="75000"/>
              <a:lumOff val="25000"/>
            </a:schemeClr>
          </a:solidFill>
          <a:latin typeface="+mn-lt"/>
          <a:ea typeface="+mn-ea"/>
          <a:cs typeface="+mn-cs"/>
        </a:defRPr>
      </a:lvl2pPr>
      <a:lvl3pPr marL="1934985" indent="-386997" algn="l" defTabSz="773994" rtl="0" eaLnBrk="1" latinLnBrk="0" hangingPunct="1">
        <a:spcBef>
          <a:spcPts val="1693"/>
        </a:spcBef>
        <a:spcAft>
          <a:spcPts val="0"/>
        </a:spcAft>
        <a:buClr>
          <a:schemeClr val="accent1"/>
        </a:buClr>
        <a:buSzPct val="80000"/>
        <a:buFont typeface="Wingdings 3" charset="2"/>
        <a:buChar char=""/>
        <a:defRPr kumimoji="1" sz="2370" kern="1200">
          <a:solidFill>
            <a:schemeClr val="tx1">
              <a:lumMod val="75000"/>
              <a:lumOff val="25000"/>
            </a:schemeClr>
          </a:solidFill>
          <a:latin typeface="+mn-lt"/>
          <a:ea typeface="+mn-ea"/>
          <a:cs typeface="+mn-cs"/>
        </a:defRPr>
      </a:lvl3pPr>
      <a:lvl4pPr marL="2708979"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4pPr>
      <a:lvl5pPr marL="3482972"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5pPr>
      <a:lvl6pPr marL="4256966"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6pPr>
      <a:lvl7pPr marL="5030960"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7pPr>
      <a:lvl8pPr marL="5804954"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8pPr>
      <a:lvl9pPr marL="6578948" indent="-386997" algn="l" defTabSz="773994" rtl="0" eaLnBrk="1" latinLnBrk="0" hangingPunct="1">
        <a:spcBef>
          <a:spcPts val="1693"/>
        </a:spcBef>
        <a:spcAft>
          <a:spcPts val="0"/>
        </a:spcAft>
        <a:buClr>
          <a:schemeClr val="accent1"/>
        </a:buClr>
        <a:buSzPct val="80000"/>
        <a:buFont typeface="Wingdings 3" charset="2"/>
        <a:buChar char=""/>
        <a:defRPr kumimoji="1" sz="2031" kern="1200">
          <a:solidFill>
            <a:schemeClr val="tx1">
              <a:lumMod val="75000"/>
              <a:lumOff val="25000"/>
            </a:schemeClr>
          </a:solidFill>
          <a:latin typeface="+mn-lt"/>
          <a:ea typeface="+mn-ea"/>
          <a:cs typeface="+mn-cs"/>
        </a:defRPr>
      </a:lvl9pPr>
    </p:bodyStyle>
    <p:otherStyle>
      <a:defPPr>
        <a:defRPr lang="en-US"/>
      </a:defPPr>
      <a:lvl1pPr marL="0" algn="l" defTabSz="773994" rtl="0" eaLnBrk="1" latinLnBrk="0" hangingPunct="1">
        <a:defRPr kumimoji="1" sz="3047" kern="1200">
          <a:solidFill>
            <a:schemeClr val="tx1"/>
          </a:solidFill>
          <a:latin typeface="+mn-lt"/>
          <a:ea typeface="+mn-ea"/>
          <a:cs typeface="+mn-cs"/>
        </a:defRPr>
      </a:lvl1pPr>
      <a:lvl2pPr marL="773994" algn="l" defTabSz="773994" rtl="0" eaLnBrk="1" latinLnBrk="0" hangingPunct="1">
        <a:defRPr kumimoji="1" sz="3047" kern="1200">
          <a:solidFill>
            <a:schemeClr val="tx1"/>
          </a:solidFill>
          <a:latin typeface="+mn-lt"/>
          <a:ea typeface="+mn-ea"/>
          <a:cs typeface="+mn-cs"/>
        </a:defRPr>
      </a:lvl2pPr>
      <a:lvl3pPr marL="1547988" algn="l" defTabSz="773994" rtl="0" eaLnBrk="1" latinLnBrk="0" hangingPunct="1">
        <a:defRPr kumimoji="1" sz="3047" kern="1200">
          <a:solidFill>
            <a:schemeClr val="tx1"/>
          </a:solidFill>
          <a:latin typeface="+mn-lt"/>
          <a:ea typeface="+mn-ea"/>
          <a:cs typeface="+mn-cs"/>
        </a:defRPr>
      </a:lvl3pPr>
      <a:lvl4pPr marL="2321982" algn="l" defTabSz="773994" rtl="0" eaLnBrk="1" latinLnBrk="0" hangingPunct="1">
        <a:defRPr kumimoji="1" sz="3047" kern="1200">
          <a:solidFill>
            <a:schemeClr val="tx1"/>
          </a:solidFill>
          <a:latin typeface="+mn-lt"/>
          <a:ea typeface="+mn-ea"/>
          <a:cs typeface="+mn-cs"/>
        </a:defRPr>
      </a:lvl4pPr>
      <a:lvl5pPr marL="3095976" algn="l" defTabSz="773994" rtl="0" eaLnBrk="1" latinLnBrk="0" hangingPunct="1">
        <a:defRPr kumimoji="1" sz="3047" kern="1200">
          <a:solidFill>
            <a:schemeClr val="tx1"/>
          </a:solidFill>
          <a:latin typeface="+mn-lt"/>
          <a:ea typeface="+mn-ea"/>
          <a:cs typeface="+mn-cs"/>
        </a:defRPr>
      </a:lvl5pPr>
      <a:lvl6pPr marL="3869969" algn="l" defTabSz="773994" rtl="0" eaLnBrk="1" latinLnBrk="0" hangingPunct="1">
        <a:defRPr kumimoji="1" sz="3047" kern="1200">
          <a:solidFill>
            <a:schemeClr val="tx1"/>
          </a:solidFill>
          <a:latin typeface="+mn-lt"/>
          <a:ea typeface="+mn-ea"/>
          <a:cs typeface="+mn-cs"/>
        </a:defRPr>
      </a:lvl6pPr>
      <a:lvl7pPr marL="4643963" algn="l" defTabSz="773994" rtl="0" eaLnBrk="1" latinLnBrk="0" hangingPunct="1">
        <a:defRPr kumimoji="1" sz="3047" kern="1200">
          <a:solidFill>
            <a:schemeClr val="tx1"/>
          </a:solidFill>
          <a:latin typeface="+mn-lt"/>
          <a:ea typeface="+mn-ea"/>
          <a:cs typeface="+mn-cs"/>
        </a:defRPr>
      </a:lvl7pPr>
      <a:lvl8pPr marL="5417957" algn="l" defTabSz="773994" rtl="0" eaLnBrk="1" latinLnBrk="0" hangingPunct="1">
        <a:defRPr kumimoji="1" sz="3047" kern="1200">
          <a:solidFill>
            <a:schemeClr val="tx1"/>
          </a:solidFill>
          <a:latin typeface="+mn-lt"/>
          <a:ea typeface="+mn-ea"/>
          <a:cs typeface="+mn-cs"/>
        </a:defRPr>
      </a:lvl8pPr>
      <a:lvl9pPr marL="6191951" algn="l" defTabSz="773994" rtl="0" eaLnBrk="1" latinLnBrk="0" hangingPunct="1">
        <a:defRPr kumimoji="1" sz="3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il.kodomo@city.shiga-konan.lg.jp"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A759A58F-91B8-55B6-570F-66A647907729}"/>
              </a:ext>
            </a:extLst>
          </p:cNvPr>
          <p:cNvSpPr txBox="1">
            <a:spLocks/>
          </p:cNvSpPr>
          <p:nvPr/>
        </p:nvSpPr>
        <p:spPr>
          <a:xfrm>
            <a:off x="860000" y="6866600"/>
            <a:ext cx="7775745" cy="13322389"/>
          </a:xfrm>
          <a:prstGeom prst="rect">
            <a:avLst/>
          </a:prstGeom>
          <a:solidFill>
            <a:schemeClr val="accent1">
              <a:lumMod val="20000"/>
              <a:lumOff val="80000"/>
            </a:schemeClr>
          </a:solidFill>
        </p:spPr>
        <p:txBody>
          <a:bodyPr vert="horz" lIns="91440" tIns="45720" rIns="91440" bIns="45720" rtlCol="0" anchor="b">
            <a:noAutofit/>
          </a:bodyPr>
          <a:lstStyle>
            <a:lvl1pPr algn="r" defTabSz="773994" rtl="0" eaLnBrk="1" latinLnBrk="0" hangingPunct="1">
              <a:spcBef>
                <a:spcPct val="0"/>
              </a:spcBef>
              <a:buNone/>
              <a:defRPr kumimoji="1" sz="9142"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4400" dirty="0">
                <a:solidFill>
                  <a:srgbClr val="FF0000"/>
                </a:solidFill>
              </a:rPr>
              <a:t>《</a:t>
            </a:r>
            <a:r>
              <a:rPr lang="ja-JP" altLang="en-US" sz="4400" dirty="0">
                <a:solidFill>
                  <a:srgbClr val="FF0000"/>
                </a:solidFill>
              </a:rPr>
              <a:t>プロフィール</a:t>
            </a:r>
            <a:r>
              <a:rPr lang="en-US" altLang="ja-JP" sz="4400" dirty="0">
                <a:solidFill>
                  <a:srgbClr val="FF0000"/>
                </a:solidFill>
              </a:rPr>
              <a:t>》</a:t>
            </a:r>
            <a:endParaRPr lang="ja-JP" altLang="en-US" sz="4400" dirty="0">
              <a:solidFill>
                <a:srgbClr val="FF0000"/>
              </a:solidFill>
            </a:endParaRPr>
          </a:p>
          <a:p>
            <a:endParaRPr lang="en-US" altLang="ja-JP" sz="3200" dirty="0">
              <a:solidFill>
                <a:srgbClr val="FF0000"/>
              </a:solidFill>
            </a:endParaRPr>
          </a:p>
          <a:p>
            <a:pPr algn="l"/>
            <a:r>
              <a:rPr lang="ja-JP" altLang="en-US" sz="3200" dirty="0">
                <a:solidFill>
                  <a:srgbClr val="FF0000"/>
                </a:solidFill>
              </a:rPr>
              <a:t>自然豊かな信楽で、</a:t>
            </a:r>
            <a:r>
              <a:rPr lang="en-US" altLang="ja-JP" sz="3200" dirty="0">
                <a:solidFill>
                  <a:srgbClr val="FF0000"/>
                </a:solidFill>
              </a:rPr>
              <a:t>4</a:t>
            </a:r>
            <a:r>
              <a:rPr lang="ja-JP" altLang="en-US" sz="3200" dirty="0">
                <a:solidFill>
                  <a:srgbClr val="FF0000"/>
                </a:solidFill>
              </a:rPr>
              <a:t>人姉弟の長女として育つ。高校は進学校に通ったが、「自由に学びたい」という想いのもと、卒業時には進学も就職もしないイレギュラーな進路を選ぶ。旅やワーホリなどをしながら、気の向くままに</a:t>
            </a:r>
            <a:r>
              <a:rPr lang="en-US" altLang="ja-JP" sz="3200" dirty="0">
                <a:solidFill>
                  <a:srgbClr val="FF0000"/>
                </a:solidFill>
              </a:rPr>
              <a:t>2</a:t>
            </a:r>
            <a:r>
              <a:rPr lang="ja-JP" altLang="en-US" sz="3200" dirty="0">
                <a:solidFill>
                  <a:srgbClr val="FF0000"/>
                </a:solidFill>
              </a:rPr>
              <a:t>年間を過ごしたのちに、独学で小学校の教員免許を取得。</a:t>
            </a:r>
            <a:r>
              <a:rPr lang="en-US" altLang="ja-JP" sz="3200" dirty="0">
                <a:solidFill>
                  <a:srgbClr val="FF0000"/>
                </a:solidFill>
              </a:rPr>
              <a:t>2021</a:t>
            </a:r>
            <a:r>
              <a:rPr lang="ja-JP" altLang="en-US" sz="3200" dirty="0">
                <a:solidFill>
                  <a:srgbClr val="FF0000"/>
                </a:solidFill>
              </a:rPr>
              <a:t>年には、日野里山フリースクールの立ち上げに携わり、日々こどもたちから多くのことを学びながら共に成長中。</a:t>
            </a:r>
            <a:r>
              <a:rPr lang="en-US" altLang="ja-JP" sz="3200" dirty="0">
                <a:solidFill>
                  <a:srgbClr val="FF0000"/>
                </a:solidFill>
              </a:rPr>
              <a:t>2026</a:t>
            </a:r>
            <a:r>
              <a:rPr lang="ja-JP" altLang="en-US" sz="3200" dirty="0">
                <a:solidFill>
                  <a:srgbClr val="FF0000"/>
                </a:solidFill>
              </a:rPr>
              <a:t>年からは日野町の教育委員会で、</a:t>
            </a:r>
            <a:r>
              <a:rPr lang="en-US" altLang="ja-JP" sz="3200" dirty="0">
                <a:solidFill>
                  <a:srgbClr val="FF0000"/>
                </a:solidFill>
              </a:rPr>
              <a:t>『</a:t>
            </a:r>
            <a:r>
              <a:rPr lang="ja-JP" altLang="en-US" sz="3200" dirty="0">
                <a:solidFill>
                  <a:srgbClr val="FF0000"/>
                </a:solidFill>
              </a:rPr>
              <a:t>不登校支援コーディネーター</a:t>
            </a:r>
            <a:r>
              <a:rPr lang="en-US" altLang="ja-JP" sz="3200" dirty="0">
                <a:solidFill>
                  <a:srgbClr val="FF0000"/>
                </a:solidFill>
              </a:rPr>
              <a:t>』</a:t>
            </a:r>
            <a:r>
              <a:rPr lang="ja-JP" altLang="en-US" sz="3200" dirty="0">
                <a:solidFill>
                  <a:srgbClr val="FF0000"/>
                </a:solidFill>
              </a:rPr>
              <a:t>も務めている。</a:t>
            </a:r>
          </a:p>
        </p:txBody>
      </p:sp>
      <p:sp>
        <p:nvSpPr>
          <p:cNvPr id="6" name="四角形: 角を丸くする 5">
            <a:extLst>
              <a:ext uri="{FF2B5EF4-FFF2-40B4-BE49-F238E27FC236}">
                <a16:creationId xmlns:a16="http://schemas.microsoft.com/office/drawing/2014/main" id="{176D7077-797E-558F-2260-2786A3328CB6}"/>
              </a:ext>
            </a:extLst>
          </p:cNvPr>
          <p:cNvSpPr/>
          <p:nvPr/>
        </p:nvSpPr>
        <p:spPr>
          <a:xfrm>
            <a:off x="677191" y="6208295"/>
            <a:ext cx="6445504" cy="59676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7DEE6B63-89EC-F29B-5B4E-4CFF30EFCDD8}"/>
              </a:ext>
            </a:extLst>
          </p:cNvPr>
          <p:cNvSpPr>
            <a:spLocks noGrp="1"/>
          </p:cNvSpPr>
          <p:nvPr>
            <p:ph type="ctrTitle"/>
          </p:nvPr>
        </p:nvSpPr>
        <p:spPr>
          <a:xfrm>
            <a:off x="142195" y="2093413"/>
            <a:ext cx="15195322" cy="1447333"/>
          </a:xfrm>
        </p:spPr>
        <p:txBody>
          <a:bodyPr/>
          <a:lstStyle/>
          <a:p>
            <a:pPr algn="l"/>
            <a:r>
              <a:rPr kumimoji="1" lang="ja-JP" altLang="en-US" sz="6000" dirty="0">
                <a:solidFill>
                  <a:srgbClr val="FF0000"/>
                </a:solidFill>
              </a:rPr>
              <a:t>「</a:t>
            </a:r>
            <a:r>
              <a:rPr lang="ja-JP" altLang="en-US" sz="6000" dirty="0">
                <a:solidFill>
                  <a:srgbClr val="FF0000"/>
                </a:solidFill>
              </a:rPr>
              <a:t>こどもたちのありのままを受け止めて　　　　　　　　　　　　　</a:t>
            </a:r>
            <a:endParaRPr kumimoji="1" lang="ja-JP" altLang="en-US" sz="6000" dirty="0">
              <a:solidFill>
                <a:srgbClr val="FF0000"/>
              </a:solidFill>
            </a:endParaRPr>
          </a:p>
        </p:txBody>
      </p:sp>
      <p:sp>
        <p:nvSpPr>
          <p:cNvPr id="3" name="字幕 2">
            <a:extLst>
              <a:ext uri="{FF2B5EF4-FFF2-40B4-BE49-F238E27FC236}">
                <a16:creationId xmlns:a16="http://schemas.microsoft.com/office/drawing/2014/main" id="{9B2EFFB9-C5C1-4BE8-B8A9-7CA3F9DC8D15}"/>
              </a:ext>
            </a:extLst>
          </p:cNvPr>
          <p:cNvSpPr>
            <a:spLocks noGrp="1"/>
          </p:cNvSpPr>
          <p:nvPr>
            <p:ph type="subTitle" idx="1"/>
          </p:nvPr>
        </p:nvSpPr>
        <p:spPr>
          <a:xfrm>
            <a:off x="1249846" y="1031110"/>
            <a:ext cx="8008454" cy="1447333"/>
          </a:xfrm>
        </p:spPr>
        <p:txBody>
          <a:bodyPr>
            <a:normAutofit fontScale="70000" lnSpcReduction="20000"/>
          </a:bodyPr>
          <a:lstStyle/>
          <a:p>
            <a:pPr algn="l"/>
            <a:r>
              <a:rPr lang="ja-JP" altLang="en-US" sz="6319" dirty="0">
                <a:solidFill>
                  <a:schemeClr val="tx1">
                    <a:lumMod val="65000"/>
                    <a:lumOff val="35000"/>
                  </a:schemeClr>
                </a:solidFill>
              </a:rPr>
              <a:t>こどもの居場所</a:t>
            </a:r>
            <a:endParaRPr lang="en-US" altLang="ja-JP" sz="6319" dirty="0">
              <a:solidFill>
                <a:schemeClr val="tx1">
                  <a:lumMod val="65000"/>
                  <a:lumOff val="35000"/>
                </a:schemeClr>
              </a:solidFill>
            </a:endParaRPr>
          </a:p>
          <a:p>
            <a:r>
              <a:rPr lang="ja-JP" altLang="en-US" sz="6319" dirty="0">
                <a:solidFill>
                  <a:schemeClr val="tx1">
                    <a:lumMod val="65000"/>
                    <a:lumOff val="35000"/>
                  </a:schemeClr>
                </a:solidFill>
              </a:rPr>
              <a:t>ネットワーク研修会</a:t>
            </a:r>
            <a:r>
              <a:rPr lang="en-US" altLang="ja-JP" sz="6319" dirty="0">
                <a:solidFill>
                  <a:schemeClr val="tx1">
                    <a:lumMod val="65000"/>
                    <a:lumOff val="35000"/>
                  </a:schemeClr>
                </a:solidFill>
              </a:rPr>
              <a:t>(</a:t>
            </a:r>
            <a:r>
              <a:rPr lang="ja-JP" altLang="en-US" sz="6319" dirty="0">
                <a:solidFill>
                  <a:schemeClr val="tx1">
                    <a:lumMod val="65000"/>
                    <a:lumOff val="35000"/>
                  </a:schemeClr>
                </a:solidFill>
              </a:rPr>
              <a:t>参加自由</a:t>
            </a:r>
            <a:r>
              <a:rPr lang="en-US" altLang="ja-JP" sz="6319" dirty="0">
                <a:solidFill>
                  <a:schemeClr val="tx1">
                    <a:lumMod val="65000"/>
                    <a:lumOff val="35000"/>
                  </a:schemeClr>
                </a:solidFill>
              </a:rPr>
              <a:t>)</a:t>
            </a:r>
            <a:endParaRPr lang="ja-JP" altLang="en-US" sz="6319" dirty="0">
              <a:solidFill>
                <a:schemeClr val="tx1">
                  <a:lumMod val="65000"/>
                  <a:lumOff val="35000"/>
                </a:schemeClr>
              </a:solidFill>
            </a:endParaRPr>
          </a:p>
        </p:txBody>
      </p:sp>
      <p:pic>
        <p:nvPicPr>
          <p:cNvPr id="5" name="図 4">
            <a:extLst>
              <a:ext uri="{FF2B5EF4-FFF2-40B4-BE49-F238E27FC236}">
                <a16:creationId xmlns:a16="http://schemas.microsoft.com/office/drawing/2014/main" id="{325AF1D8-F77E-A208-84EA-2E147BF03E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6926" y="6459067"/>
            <a:ext cx="4042611" cy="5522259"/>
          </a:xfrm>
          <a:prstGeom prst="rect">
            <a:avLst/>
          </a:prstGeom>
        </p:spPr>
      </p:pic>
      <p:sp>
        <p:nvSpPr>
          <p:cNvPr id="8" name="タイトル 1">
            <a:extLst>
              <a:ext uri="{FF2B5EF4-FFF2-40B4-BE49-F238E27FC236}">
                <a16:creationId xmlns:a16="http://schemas.microsoft.com/office/drawing/2014/main" id="{6BBA8A9D-FBB5-DE19-44E7-DE4F734D01E8}"/>
              </a:ext>
            </a:extLst>
          </p:cNvPr>
          <p:cNvSpPr txBox="1">
            <a:spLocks/>
          </p:cNvSpPr>
          <p:nvPr/>
        </p:nvSpPr>
        <p:spPr>
          <a:xfrm>
            <a:off x="8853726" y="6208295"/>
            <a:ext cx="5948796" cy="15203906"/>
          </a:xfrm>
          <a:prstGeom prst="rect">
            <a:avLst/>
          </a:prstGeom>
          <a:solidFill>
            <a:schemeClr val="accent1">
              <a:lumMod val="60000"/>
              <a:lumOff val="40000"/>
            </a:schemeClr>
          </a:solidFill>
        </p:spPr>
        <p:txBody>
          <a:bodyPr vert="horz" lIns="91440" tIns="45720" rIns="91440" bIns="45720" rtlCol="0" anchor="b">
            <a:noAutofit/>
          </a:bodyPr>
          <a:lstStyle>
            <a:lvl1pPr algn="r" defTabSz="773994" rtl="0" eaLnBrk="1" latinLnBrk="0" hangingPunct="1">
              <a:spcBef>
                <a:spcPct val="0"/>
              </a:spcBef>
              <a:buNone/>
              <a:defRPr kumimoji="1" sz="9142"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2700" dirty="0">
                <a:solidFill>
                  <a:srgbClr val="FF0000"/>
                </a:solidFill>
              </a:rPr>
              <a:t>こども食堂、学習支援、体験・交流など、こどもの居場所づくりに取り組んでいる人、関心のある人のための講演会＆交流会です。フリースクールでの日々の取り組みについてお話しいただき、こども達がありのままでいられる居場所を作るためのヒントを学びます。</a:t>
            </a:r>
            <a:endParaRPr lang="ja-JP" altLang="en-US" sz="2800" dirty="0">
              <a:solidFill>
                <a:srgbClr val="FF0000"/>
              </a:solidFill>
            </a:endParaRPr>
          </a:p>
          <a:p>
            <a:pPr algn="l"/>
            <a:r>
              <a:rPr lang="en-US" altLang="ja-JP" sz="3100" dirty="0">
                <a:solidFill>
                  <a:srgbClr val="FF0000"/>
                </a:solidFill>
              </a:rPr>
              <a:t>【</a:t>
            </a:r>
            <a:r>
              <a:rPr lang="ja-JP" altLang="en-US" sz="3100" dirty="0">
                <a:solidFill>
                  <a:srgbClr val="FF0000"/>
                </a:solidFill>
              </a:rPr>
              <a:t>講師</a:t>
            </a:r>
            <a:r>
              <a:rPr lang="en-US" altLang="ja-JP" sz="3100" dirty="0">
                <a:solidFill>
                  <a:srgbClr val="FF0000"/>
                </a:solidFill>
              </a:rPr>
              <a:t>】</a:t>
            </a:r>
            <a:r>
              <a:rPr lang="ja-JP" altLang="en-US" sz="3100" dirty="0">
                <a:solidFill>
                  <a:srgbClr val="FF0000"/>
                </a:solidFill>
              </a:rPr>
              <a:t>玉崎蕗さん</a:t>
            </a:r>
          </a:p>
          <a:p>
            <a:pPr algn="l"/>
            <a:r>
              <a:rPr lang="en-US" altLang="ja-JP" sz="3100" dirty="0">
                <a:solidFill>
                  <a:srgbClr val="FF0000"/>
                </a:solidFill>
              </a:rPr>
              <a:t>【</a:t>
            </a:r>
            <a:r>
              <a:rPr lang="ja-JP" altLang="en-US" sz="3100" dirty="0">
                <a:solidFill>
                  <a:srgbClr val="FF0000"/>
                </a:solidFill>
              </a:rPr>
              <a:t>場所</a:t>
            </a:r>
            <a:r>
              <a:rPr lang="en-US" altLang="ja-JP" sz="3100" dirty="0">
                <a:solidFill>
                  <a:srgbClr val="FF0000"/>
                </a:solidFill>
              </a:rPr>
              <a:t>】</a:t>
            </a:r>
            <a:r>
              <a:rPr lang="ja-JP" altLang="en-US" sz="3100" dirty="0">
                <a:solidFill>
                  <a:srgbClr val="FF0000"/>
                </a:solidFill>
              </a:rPr>
              <a:t>共同福祉施設</a:t>
            </a:r>
            <a:endParaRPr lang="en-US" altLang="ja-JP" sz="3100" dirty="0">
              <a:solidFill>
                <a:srgbClr val="FF0000"/>
              </a:solidFill>
            </a:endParaRPr>
          </a:p>
          <a:p>
            <a:pPr algn="l"/>
            <a:r>
              <a:rPr lang="ja-JP" altLang="en-US" sz="3100" dirty="0">
                <a:solidFill>
                  <a:srgbClr val="FF0000"/>
                </a:solidFill>
              </a:rPr>
              <a:t>　　　　</a:t>
            </a:r>
            <a:r>
              <a:rPr lang="en-US" altLang="ja-JP" sz="3100" dirty="0">
                <a:solidFill>
                  <a:srgbClr val="FF0000"/>
                </a:solidFill>
              </a:rPr>
              <a:t>(</a:t>
            </a:r>
            <a:r>
              <a:rPr lang="ja-JP" altLang="en-US" sz="3100" dirty="0">
                <a:solidFill>
                  <a:srgbClr val="FF0000"/>
                </a:solidFill>
              </a:rPr>
              <a:t>サンライフ甲西</a:t>
            </a:r>
            <a:r>
              <a:rPr lang="en-US" altLang="ja-JP" sz="3100" dirty="0">
                <a:solidFill>
                  <a:srgbClr val="FF0000"/>
                </a:solidFill>
              </a:rPr>
              <a:t>)</a:t>
            </a:r>
          </a:p>
          <a:p>
            <a:pPr algn="l"/>
            <a:r>
              <a:rPr lang="en-US" altLang="ja-JP" sz="3100" dirty="0">
                <a:solidFill>
                  <a:srgbClr val="FF0000"/>
                </a:solidFill>
              </a:rPr>
              <a:t>【</a:t>
            </a:r>
            <a:r>
              <a:rPr lang="ja-JP" altLang="en-US" sz="3100" dirty="0">
                <a:solidFill>
                  <a:srgbClr val="FF0000"/>
                </a:solidFill>
              </a:rPr>
              <a:t>所在地</a:t>
            </a:r>
            <a:r>
              <a:rPr lang="en-US" altLang="ja-JP" sz="3100" dirty="0">
                <a:solidFill>
                  <a:srgbClr val="FF0000"/>
                </a:solidFill>
              </a:rPr>
              <a:t>】</a:t>
            </a:r>
            <a:r>
              <a:rPr lang="ja-JP" altLang="en-US" sz="3100" dirty="0">
                <a:solidFill>
                  <a:srgbClr val="FF0000"/>
                </a:solidFill>
              </a:rPr>
              <a:t>湖南市中央</a:t>
            </a:r>
            <a:r>
              <a:rPr lang="en-US" altLang="ja-JP" sz="3100" dirty="0">
                <a:solidFill>
                  <a:srgbClr val="FF0000"/>
                </a:solidFill>
              </a:rPr>
              <a:t>1-1</a:t>
            </a:r>
          </a:p>
          <a:p>
            <a:pPr algn="l"/>
            <a:r>
              <a:rPr lang="en-US" altLang="ja-JP" sz="3100" dirty="0">
                <a:solidFill>
                  <a:srgbClr val="FF0000"/>
                </a:solidFill>
              </a:rPr>
              <a:t>【</a:t>
            </a:r>
            <a:r>
              <a:rPr lang="ja-JP" altLang="en-US" sz="3100" dirty="0">
                <a:solidFill>
                  <a:srgbClr val="FF0000"/>
                </a:solidFill>
              </a:rPr>
              <a:t>日時</a:t>
            </a:r>
            <a:r>
              <a:rPr lang="en-US" altLang="ja-JP" sz="3100" dirty="0">
                <a:solidFill>
                  <a:srgbClr val="FF0000"/>
                </a:solidFill>
              </a:rPr>
              <a:t>】2026</a:t>
            </a:r>
            <a:r>
              <a:rPr lang="ja-JP" altLang="en-US" sz="3100" dirty="0">
                <a:solidFill>
                  <a:srgbClr val="FF0000"/>
                </a:solidFill>
              </a:rPr>
              <a:t>年</a:t>
            </a:r>
            <a:r>
              <a:rPr lang="en-US" altLang="ja-JP" sz="3100" dirty="0">
                <a:solidFill>
                  <a:srgbClr val="FF0000"/>
                </a:solidFill>
              </a:rPr>
              <a:t>3</a:t>
            </a:r>
            <a:r>
              <a:rPr lang="ja-JP" altLang="en-US" sz="3100" dirty="0">
                <a:solidFill>
                  <a:srgbClr val="FF0000"/>
                </a:solidFill>
              </a:rPr>
              <a:t>月</a:t>
            </a:r>
            <a:r>
              <a:rPr lang="en-US" altLang="ja-JP" sz="3100" dirty="0">
                <a:solidFill>
                  <a:srgbClr val="FF0000"/>
                </a:solidFill>
              </a:rPr>
              <a:t>18</a:t>
            </a:r>
            <a:r>
              <a:rPr lang="ja-JP" altLang="en-US" sz="3100" dirty="0">
                <a:solidFill>
                  <a:srgbClr val="FF0000"/>
                </a:solidFill>
              </a:rPr>
              <a:t>日水曜日　</a:t>
            </a:r>
            <a:br>
              <a:rPr lang="ja-JP" altLang="en-US" sz="3100" dirty="0">
                <a:solidFill>
                  <a:srgbClr val="FF0000"/>
                </a:solidFill>
              </a:rPr>
            </a:br>
            <a:r>
              <a:rPr lang="ja-JP" altLang="en-US" sz="3100" dirty="0">
                <a:solidFill>
                  <a:srgbClr val="FF0000"/>
                </a:solidFill>
              </a:rPr>
              <a:t>　　　　</a:t>
            </a:r>
            <a:r>
              <a:rPr lang="en-US" altLang="ja-JP" sz="3100" dirty="0">
                <a:solidFill>
                  <a:srgbClr val="FF0000"/>
                </a:solidFill>
              </a:rPr>
              <a:t>19:00-20:30</a:t>
            </a:r>
          </a:p>
          <a:p>
            <a:pPr algn="l"/>
            <a:r>
              <a:rPr lang="en-US" altLang="ja-JP" sz="3100" dirty="0">
                <a:solidFill>
                  <a:srgbClr val="FF0000"/>
                </a:solidFill>
              </a:rPr>
              <a:t>【</a:t>
            </a:r>
            <a:r>
              <a:rPr lang="ja-JP" altLang="en-US" sz="3100" dirty="0">
                <a:solidFill>
                  <a:srgbClr val="FF0000"/>
                </a:solidFill>
              </a:rPr>
              <a:t>対象</a:t>
            </a:r>
            <a:r>
              <a:rPr lang="en-US" altLang="ja-JP" sz="3100" dirty="0">
                <a:solidFill>
                  <a:srgbClr val="FF0000"/>
                </a:solidFill>
              </a:rPr>
              <a:t>】</a:t>
            </a:r>
            <a:r>
              <a:rPr lang="ja-JP" altLang="en-US" sz="3100" dirty="0">
                <a:solidFill>
                  <a:srgbClr val="FF0000"/>
                </a:solidFill>
              </a:rPr>
              <a:t>どなたでも</a:t>
            </a:r>
          </a:p>
          <a:p>
            <a:pPr algn="l"/>
            <a:r>
              <a:rPr lang="en-US" altLang="ja-JP" sz="3100" dirty="0">
                <a:solidFill>
                  <a:srgbClr val="FF0000"/>
                </a:solidFill>
              </a:rPr>
              <a:t>【</a:t>
            </a:r>
            <a:r>
              <a:rPr lang="ja-JP" altLang="en-US" sz="3100" dirty="0">
                <a:solidFill>
                  <a:srgbClr val="FF0000"/>
                </a:solidFill>
              </a:rPr>
              <a:t>申込み方法</a:t>
            </a:r>
            <a:r>
              <a:rPr lang="en-US" altLang="ja-JP" sz="3100" dirty="0">
                <a:solidFill>
                  <a:srgbClr val="FF0000"/>
                </a:solidFill>
              </a:rPr>
              <a:t>】</a:t>
            </a:r>
            <a:r>
              <a:rPr lang="ja-JP" altLang="en-US" sz="3100" dirty="0">
                <a:solidFill>
                  <a:srgbClr val="FF0000"/>
                </a:solidFill>
              </a:rPr>
              <a:t>当日参加可能ですが、準備の都合上、できるだけ事前に申込んで下さい。申込みは、以下の問い合わせ先へメール、または電話で参加者名をご連絡いただくか、</a:t>
            </a:r>
            <a:r>
              <a:rPr lang="en-US" altLang="ja-JP" sz="3100" dirty="0">
                <a:solidFill>
                  <a:srgbClr val="FF0000"/>
                </a:solidFill>
              </a:rPr>
              <a:t>QR</a:t>
            </a:r>
            <a:r>
              <a:rPr lang="ja-JP" altLang="en-US" sz="3100" dirty="0">
                <a:solidFill>
                  <a:srgbClr val="FF0000"/>
                </a:solidFill>
              </a:rPr>
              <a:t>コードから。</a:t>
            </a:r>
          </a:p>
          <a:p>
            <a:pPr algn="l"/>
            <a:r>
              <a:rPr lang="ja-JP" altLang="en-US" sz="2800" dirty="0">
                <a:solidFill>
                  <a:srgbClr val="FF0000"/>
                </a:solidFill>
              </a:rPr>
              <a:t> </a:t>
            </a:r>
            <a:r>
              <a:rPr lang="en-US" altLang="ja-JP" sz="2800" dirty="0">
                <a:solidFill>
                  <a:srgbClr val="FF0000"/>
                </a:solidFill>
              </a:rPr>
              <a:t>《</a:t>
            </a:r>
            <a:r>
              <a:rPr lang="ja-JP" altLang="en-US" sz="2800" dirty="0">
                <a:solidFill>
                  <a:srgbClr val="FF0000"/>
                </a:solidFill>
              </a:rPr>
              <a:t>問い合わせ先</a:t>
            </a:r>
            <a:r>
              <a:rPr lang="en-US" altLang="ja-JP" sz="2800" dirty="0">
                <a:solidFill>
                  <a:srgbClr val="FF0000"/>
                </a:solidFill>
              </a:rPr>
              <a:t>》</a:t>
            </a:r>
            <a:br>
              <a:rPr lang="ja-JP" altLang="en-US" sz="2800" dirty="0">
                <a:solidFill>
                  <a:srgbClr val="FF0000"/>
                </a:solidFill>
              </a:rPr>
            </a:br>
            <a:r>
              <a:rPr lang="ja-JP" altLang="en-US" sz="2800" dirty="0">
                <a:solidFill>
                  <a:srgbClr val="FF0000"/>
                </a:solidFill>
              </a:rPr>
              <a:t>　  子ども・若者政策課　　　　</a:t>
            </a:r>
            <a:br>
              <a:rPr lang="ja-JP" altLang="en-US" sz="2800" dirty="0">
                <a:solidFill>
                  <a:srgbClr val="FF0000"/>
                </a:solidFill>
              </a:rPr>
            </a:br>
            <a:r>
              <a:rPr lang="ja-JP" altLang="en-US" sz="2800" dirty="0">
                <a:solidFill>
                  <a:srgbClr val="FF0000"/>
                </a:solidFill>
              </a:rPr>
              <a:t>　  </a:t>
            </a:r>
            <a:r>
              <a:rPr lang="en-US" altLang="ja-JP" sz="2800" dirty="0">
                <a:solidFill>
                  <a:srgbClr val="FF0000"/>
                </a:solidFill>
              </a:rPr>
              <a:t>(</a:t>
            </a:r>
            <a:r>
              <a:rPr lang="ja-JP" altLang="en-US" sz="2800" dirty="0">
                <a:solidFill>
                  <a:srgbClr val="FF0000"/>
                </a:solidFill>
              </a:rPr>
              <a:t>石部保健センター</a:t>
            </a:r>
            <a:r>
              <a:rPr lang="en-US" altLang="ja-JP" sz="2800" dirty="0">
                <a:solidFill>
                  <a:srgbClr val="FF0000"/>
                </a:solidFill>
              </a:rPr>
              <a:t>)</a:t>
            </a:r>
          </a:p>
          <a:p>
            <a:pPr algn="l"/>
            <a:r>
              <a:rPr lang="en-US" altLang="ja-JP" sz="2800" dirty="0">
                <a:solidFill>
                  <a:srgbClr val="FF0000"/>
                </a:solidFill>
              </a:rPr>
              <a:t>      TEL.0748-76-4701 </a:t>
            </a:r>
            <a:br>
              <a:rPr lang="en-US" altLang="ja-JP" sz="2800" dirty="0">
                <a:solidFill>
                  <a:srgbClr val="FF0000"/>
                </a:solidFill>
              </a:rPr>
            </a:br>
            <a:r>
              <a:rPr lang="en-US" altLang="ja-JP" sz="2800" dirty="0">
                <a:solidFill>
                  <a:srgbClr val="FF0000"/>
                </a:solidFill>
              </a:rPr>
              <a:t>     </a:t>
            </a:r>
            <a:r>
              <a:rPr lang="en-US" altLang="ja-JP" sz="2400" dirty="0">
                <a:solidFill>
                  <a:srgbClr val="FF0000"/>
                </a:solidFill>
                <a:hlinkClick r:id="rId3">
                  <a:extLst>
                    <a:ext uri="{A12FA001-AC4F-418D-AE19-62706E023703}">
                      <ahyp:hlinkClr xmlns:ahyp="http://schemas.microsoft.com/office/drawing/2018/hyperlinkcolor" val="tx"/>
                    </a:ext>
                  </a:extLst>
                </a:hlinkClick>
              </a:rPr>
              <a:t>Mail.kodomo@city.shiga-konan.lg.jp</a:t>
            </a:r>
            <a:r>
              <a:rPr lang="en-US" altLang="ja-JP" sz="2400" dirty="0">
                <a:solidFill>
                  <a:srgbClr val="FF0000"/>
                </a:solidFill>
              </a:rPr>
              <a:t> </a:t>
            </a:r>
          </a:p>
          <a:p>
            <a:pPr algn="l"/>
            <a:r>
              <a:rPr lang="ja-JP" altLang="en-US" sz="2400" dirty="0">
                <a:solidFill>
                  <a:srgbClr val="FF0000"/>
                </a:solidFill>
              </a:rPr>
              <a:t>　　申込み</a:t>
            </a:r>
            <a:r>
              <a:rPr lang="en-US" altLang="ja-JP" sz="2400" dirty="0">
                <a:solidFill>
                  <a:srgbClr val="FF0000"/>
                </a:solidFill>
              </a:rPr>
              <a:t>QR</a:t>
            </a:r>
          </a:p>
          <a:p>
            <a:pPr algn="l"/>
            <a:endParaRPr lang="en-US" altLang="ja-JP" sz="2400" dirty="0">
              <a:solidFill>
                <a:srgbClr val="FF0000"/>
              </a:solidFill>
            </a:endParaRPr>
          </a:p>
          <a:p>
            <a:pPr algn="l"/>
            <a:endParaRPr lang="en-US" altLang="ja-JP" sz="2400" dirty="0">
              <a:solidFill>
                <a:srgbClr val="FF0000"/>
              </a:solidFill>
            </a:endParaRPr>
          </a:p>
          <a:p>
            <a:pPr algn="l"/>
            <a:endParaRPr lang="en-US" altLang="ja-JP" sz="2400" dirty="0">
              <a:solidFill>
                <a:srgbClr val="FF0000"/>
              </a:solidFill>
            </a:endParaRPr>
          </a:p>
          <a:p>
            <a:pPr algn="l"/>
            <a:endParaRPr lang="en-US" altLang="ja-JP" sz="2400" dirty="0">
              <a:solidFill>
                <a:srgbClr val="FF0000"/>
              </a:solidFill>
            </a:endParaRPr>
          </a:p>
          <a:p>
            <a:pPr algn="l"/>
            <a:r>
              <a:rPr lang="ja-JP" altLang="en-US" sz="2400" dirty="0">
                <a:solidFill>
                  <a:srgbClr val="FF0000"/>
                </a:solidFill>
              </a:rPr>
              <a:t>　</a:t>
            </a:r>
            <a:endParaRPr lang="en-US" altLang="ja-JP" sz="2400" dirty="0">
              <a:solidFill>
                <a:srgbClr val="FF0000"/>
              </a:solidFill>
            </a:endParaRPr>
          </a:p>
          <a:p>
            <a:pPr algn="l"/>
            <a:r>
              <a:rPr lang="ja-JP" altLang="en-US" sz="2400" dirty="0">
                <a:solidFill>
                  <a:srgbClr val="FF0000"/>
                </a:solidFill>
              </a:rPr>
              <a:t>　　申込み</a:t>
            </a:r>
            <a:r>
              <a:rPr lang="en-US" altLang="ja-JP" sz="2400" dirty="0">
                <a:solidFill>
                  <a:srgbClr val="FF0000"/>
                </a:solidFill>
              </a:rPr>
              <a:t>URL</a:t>
            </a:r>
          </a:p>
          <a:p>
            <a:pPr algn="l"/>
            <a:r>
              <a:rPr lang="en-US" altLang="ja-JP" sz="2400" dirty="0">
                <a:solidFill>
                  <a:srgbClr val="FF0000"/>
                </a:solidFill>
              </a:rPr>
              <a:t>  </a:t>
            </a:r>
            <a:r>
              <a:rPr lang="ja-JP" altLang="en-US" sz="2400" dirty="0">
                <a:solidFill>
                  <a:srgbClr val="FF0000"/>
                </a:solidFill>
              </a:rPr>
              <a:t>　</a:t>
            </a:r>
            <a:r>
              <a:rPr lang="en-US" altLang="ja-JP" sz="2400" dirty="0">
                <a:solidFill>
                  <a:srgbClr val="FF0000"/>
                </a:solidFill>
              </a:rPr>
              <a:t>   https://logoform.jp/AMUY/1402063</a:t>
            </a:r>
            <a:r>
              <a:rPr lang="ja-JP" altLang="en-US" sz="2400" dirty="0">
                <a:solidFill>
                  <a:srgbClr val="FF0000"/>
                </a:solidFill>
              </a:rPr>
              <a:t>　</a:t>
            </a:r>
            <a:r>
              <a:rPr lang="en-US" altLang="ja-JP" sz="2400" dirty="0">
                <a:solidFill>
                  <a:srgbClr val="FF0000"/>
                </a:solidFill>
              </a:rPr>
              <a:t> </a:t>
            </a:r>
            <a:r>
              <a:rPr lang="ja-JP" altLang="en-US" sz="2400" dirty="0">
                <a:solidFill>
                  <a:srgbClr val="FF0000"/>
                </a:solidFill>
              </a:rPr>
              <a:t>　　　　　　　　　</a:t>
            </a:r>
            <a:endParaRPr lang="en-US" altLang="ja-JP" sz="2400" dirty="0">
              <a:solidFill>
                <a:srgbClr val="FF0000"/>
              </a:solidFill>
            </a:endParaRPr>
          </a:p>
        </p:txBody>
      </p:sp>
      <p:sp>
        <p:nvSpPr>
          <p:cNvPr id="9" name="タイトル 1">
            <a:extLst>
              <a:ext uri="{FF2B5EF4-FFF2-40B4-BE49-F238E27FC236}">
                <a16:creationId xmlns:a16="http://schemas.microsoft.com/office/drawing/2014/main" id="{86B3AD35-D7A4-1483-779F-571FC1AD9D95}"/>
              </a:ext>
            </a:extLst>
          </p:cNvPr>
          <p:cNvSpPr txBox="1">
            <a:spLocks/>
          </p:cNvSpPr>
          <p:nvPr/>
        </p:nvSpPr>
        <p:spPr>
          <a:xfrm>
            <a:off x="142195" y="4121682"/>
            <a:ext cx="13759712" cy="1936044"/>
          </a:xfrm>
          <a:prstGeom prst="rect">
            <a:avLst/>
          </a:prstGeom>
        </p:spPr>
        <p:txBody>
          <a:bodyPr vert="horz" lIns="91440" tIns="45720" rIns="91440" bIns="45720" rtlCol="0" anchor="b">
            <a:noAutofit/>
          </a:bodyPr>
          <a:lstStyle>
            <a:lvl1pPr algn="r" defTabSz="773994" rtl="0" eaLnBrk="1" latinLnBrk="0" hangingPunct="1">
              <a:spcBef>
                <a:spcPct val="0"/>
              </a:spcBef>
              <a:buNone/>
              <a:defRPr kumimoji="1" sz="9142"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sz="6600" dirty="0">
                <a:solidFill>
                  <a:srgbClr val="C00000"/>
                </a:solidFill>
              </a:rPr>
              <a:t>2026.</a:t>
            </a:r>
            <a:r>
              <a:rPr lang="ja-JP" altLang="en-US" sz="6600" dirty="0">
                <a:solidFill>
                  <a:srgbClr val="C00000"/>
                </a:solidFill>
              </a:rPr>
              <a:t>３</a:t>
            </a:r>
            <a:r>
              <a:rPr lang="en-US" altLang="ja-JP" sz="6600" dirty="0">
                <a:solidFill>
                  <a:srgbClr val="C00000"/>
                </a:solidFill>
              </a:rPr>
              <a:t>.18wen19:00-20:30</a:t>
            </a:r>
            <a:r>
              <a:rPr lang="ja-JP" altLang="en-US" sz="6600" dirty="0">
                <a:solidFill>
                  <a:srgbClr val="C00000"/>
                </a:solidFill>
              </a:rPr>
              <a:t>　</a:t>
            </a:r>
            <a:endParaRPr lang="en-US" altLang="ja-JP" sz="6600" dirty="0">
              <a:solidFill>
                <a:srgbClr val="C00000"/>
              </a:solidFill>
            </a:endParaRPr>
          </a:p>
          <a:p>
            <a:r>
              <a:rPr lang="ja-JP" altLang="en-US" sz="4400" dirty="0">
                <a:solidFill>
                  <a:srgbClr val="C00000"/>
                </a:solidFill>
              </a:rPr>
              <a:t>共同福祉施設</a:t>
            </a:r>
            <a:r>
              <a:rPr lang="en-US" altLang="ja-JP" sz="4400" dirty="0">
                <a:solidFill>
                  <a:srgbClr val="C00000"/>
                </a:solidFill>
              </a:rPr>
              <a:t>(</a:t>
            </a:r>
            <a:r>
              <a:rPr lang="ja-JP" altLang="en-US" sz="4400" dirty="0">
                <a:solidFill>
                  <a:srgbClr val="C00000"/>
                </a:solidFill>
              </a:rPr>
              <a:t>サンライフ甲西</a:t>
            </a:r>
            <a:r>
              <a:rPr lang="en-US" altLang="ja-JP" sz="4400" dirty="0">
                <a:solidFill>
                  <a:srgbClr val="C00000"/>
                </a:solidFill>
              </a:rPr>
              <a:t>)</a:t>
            </a:r>
            <a:endParaRPr lang="ja-JP" altLang="en-US" sz="4400" dirty="0">
              <a:solidFill>
                <a:srgbClr val="C00000"/>
              </a:solidFill>
            </a:endParaRPr>
          </a:p>
        </p:txBody>
      </p:sp>
      <p:sp>
        <p:nvSpPr>
          <p:cNvPr id="4" name="タイトル 1">
            <a:extLst>
              <a:ext uri="{FF2B5EF4-FFF2-40B4-BE49-F238E27FC236}">
                <a16:creationId xmlns:a16="http://schemas.microsoft.com/office/drawing/2014/main" id="{843A74C7-D765-9A5D-805B-EC30DE71B5A2}"/>
              </a:ext>
            </a:extLst>
          </p:cNvPr>
          <p:cNvSpPr txBox="1">
            <a:spLocks/>
          </p:cNvSpPr>
          <p:nvPr/>
        </p:nvSpPr>
        <p:spPr>
          <a:xfrm>
            <a:off x="444352" y="3044426"/>
            <a:ext cx="15195322" cy="1206137"/>
          </a:xfrm>
          <a:prstGeom prst="rect">
            <a:avLst/>
          </a:prstGeom>
        </p:spPr>
        <p:txBody>
          <a:bodyPr vert="horz" lIns="91440" tIns="45720" rIns="91440" bIns="45720" rtlCol="0" anchor="b">
            <a:noAutofit/>
          </a:bodyPr>
          <a:lstStyle>
            <a:lvl1pPr algn="r" defTabSz="773994" rtl="0" eaLnBrk="1" latinLnBrk="0" hangingPunct="1">
              <a:spcBef>
                <a:spcPct val="0"/>
              </a:spcBef>
              <a:buNone/>
              <a:defRPr kumimoji="1" sz="9142"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l"/>
            <a:r>
              <a:rPr lang="ja-JP" altLang="en-US" sz="6000" dirty="0">
                <a:solidFill>
                  <a:srgbClr val="FF0000"/>
                </a:solidFill>
              </a:rPr>
              <a:t>　　　</a:t>
            </a:r>
            <a:r>
              <a:rPr lang="ja-JP" altLang="en-US" sz="4800" dirty="0">
                <a:solidFill>
                  <a:srgbClr val="FF0000"/>
                </a:solidFill>
              </a:rPr>
              <a:t>～日野里山フリースクールの取組から</a:t>
            </a:r>
            <a:r>
              <a:rPr lang="ja-JP" altLang="en-US" sz="6000" dirty="0">
                <a:solidFill>
                  <a:srgbClr val="FF0000"/>
                </a:solidFill>
              </a:rPr>
              <a:t>」</a:t>
            </a:r>
          </a:p>
        </p:txBody>
      </p:sp>
      <p:pic>
        <p:nvPicPr>
          <p:cNvPr id="11" name="図 10">
            <a:extLst>
              <a:ext uri="{FF2B5EF4-FFF2-40B4-BE49-F238E27FC236}">
                <a16:creationId xmlns:a16="http://schemas.microsoft.com/office/drawing/2014/main" id="{053A5E0F-C886-BC32-EE17-E8F01B9A67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52200" y="18555099"/>
            <a:ext cx="1942887" cy="1936045"/>
          </a:xfrm>
          <a:prstGeom prst="rect">
            <a:avLst/>
          </a:prstGeom>
        </p:spPr>
      </p:pic>
    </p:spTree>
    <p:extLst>
      <p:ext uri="{BB962C8B-B14F-4D97-AF65-F5344CB8AC3E}">
        <p14:creationId xmlns:p14="http://schemas.microsoft.com/office/powerpoint/2010/main" val="3597757698"/>
      </p:ext>
    </p:extLst>
  </p:cSld>
  <p:clrMapOvr>
    <a:masterClrMapping/>
  </p:clrMapOvr>
</p:sld>
</file>

<file path=ppt/theme/theme1.xml><?xml version="1.0" encoding="utf-8"?>
<a:theme xmlns:a="http://schemas.openxmlformats.org/drawingml/2006/main" name="ファセット">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ンセット">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385</TotalTime>
  <Words>358</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Arial</vt:lpstr>
      <vt:lpstr>Trebuchet MS</vt:lpstr>
      <vt:lpstr>Wingdings 3</vt:lpstr>
      <vt:lpstr>ファセット</vt:lpstr>
      <vt:lpstr>「こどもたちのありのままを受け止めて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古川泰弘</dc:creator>
  <cp:lastModifiedBy>古川泰弘</cp:lastModifiedBy>
  <cp:revision>15</cp:revision>
  <cp:lastPrinted>2026-02-02T02:56:18Z</cp:lastPrinted>
  <dcterms:created xsi:type="dcterms:W3CDTF">2026-01-30T00:15:50Z</dcterms:created>
  <dcterms:modified xsi:type="dcterms:W3CDTF">2026-02-16T00:07:50Z</dcterms:modified>
</cp:coreProperties>
</file>