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3"/>
  </p:notesMasterIdLst>
  <p:handoutMasterIdLst>
    <p:handoutMasterId r:id="rId14"/>
  </p:handoutMasterIdLst>
  <p:sldIdLst>
    <p:sldId id="414" r:id="rId5"/>
    <p:sldId id="415" r:id="rId6"/>
    <p:sldId id="416" r:id="rId7"/>
    <p:sldId id="410" r:id="rId8"/>
    <p:sldId id="421" r:id="rId9"/>
    <p:sldId id="417" r:id="rId10"/>
    <p:sldId id="423" r:id="rId11"/>
    <p:sldId id="425" r:id="rId12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6208" autoAdjust="0"/>
  </p:normalViewPr>
  <p:slideViewPr>
    <p:cSldViewPr snapToGrid="0">
      <p:cViewPr varScale="1">
        <p:scale>
          <a:sx n="114" d="100"/>
          <a:sy n="114" d="100"/>
        </p:scale>
        <p:origin x="192" y="108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4A08B-29DC-4451-91A7-9715228E147C}" type="doc">
      <dgm:prSet loTypeId="urn:microsoft.com/office/officeart/2005/8/layout/venn1" loCatId="relationship" qsTypeId="urn:microsoft.com/office/officeart/2005/8/quickstyle/3d3" qsCatId="3D" csTypeId="urn:microsoft.com/office/officeart/2005/8/colors/accent0_3" csCatId="mainScheme" phldr="1"/>
      <dgm:spPr/>
    </dgm:pt>
    <dgm:pt modelId="{1B33B768-9382-4E32-A143-06D1A3CDBBAC}">
      <dgm:prSet phldrT="[テキスト]" custT="1"/>
      <dgm:spPr/>
      <dgm:t>
        <a:bodyPr/>
        <a:lstStyle/>
        <a:p>
          <a:r>
            <a:rPr kumimoji="1" lang="ja-JP" altLang="en-US" sz="2000" b="0" i="0" dirty="0">
              <a:latin typeface="HGSｺﾞｼｯｸM" panose="020B0600000000000000" pitchFamily="50" charset="-128"/>
              <a:ea typeface="HGSｺﾞｼｯｸM" panose="020B0600000000000000" pitchFamily="50" charset="-128"/>
            </a:rPr>
            <a:t>１年生</a:t>
          </a:r>
          <a:endParaRPr kumimoji="1" lang="en-US" altLang="ja-JP" sz="2000" b="0" i="0" dirty="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r>
            <a:rPr kumimoji="1" lang="ja-JP" altLang="en-US" sz="3200" b="0" i="0" dirty="0">
              <a:latin typeface="HGSｺﾞｼｯｸM" panose="020B0600000000000000" pitchFamily="50" charset="-128"/>
              <a:ea typeface="HGSｺﾞｼｯｸM" panose="020B0600000000000000" pitchFamily="50" charset="-128"/>
            </a:rPr>
            <a:t>自分</a:t>
          </a:r>
          <a:endParaRPr kumimoji="1" lang="en-US" altLang="ja-JP" sz="3200" b="0" i="0" dirty="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r>
            <a:rPr kumimoji="1" lang="ja-JP" altLang="en-US" sz="2000" dirty="0">
              <a:latin typeface="HGSｺﾞｼｯｸM" panose="020B0600000000000000" pitchFamily="50" charset="-128"/>
              <a:ea typeface="HGSｺﾞｼｯｸM" panose="020B0600000000000000" pitchFamily="50" charset="-128"/>
            </a:rPr>
            <a:t>（職業人インタビュー）</a:t>
          </a:r>
        </a:p>
      </dgm:t>
    </dgm:pt>
    <dgm:pt modelId="{604D1694-5C8B-444A-8268-5DD8A9F073D0}" type="parTrans" cxnId="{5D644767-998D-4EB5-862A-6141DCB877CD}">
      <dgm:prSet/>
      <dgm:spPr/>
      <dgm:t>
        <a:bodyPr/>
        <a:lstStyle/>
        <a:p>
          <a:endParaRPr kumimoji="1" lang="ja-JP" altLang="en-US" sz="1400"/>
        </a:p>
      </dgm:t>
    </dgm:pt>
    <dgm:pt modelId="{F3DCED54-1981-4E6D-8779-6D1B9416DDB2}" type="sibTrans" cxnId="{5D644767-998D-4EB5-862A-6141DCB877CD}">
      <dgm:prSet/>
      <dgm:spPr/>
      <dgm:t>
        <a:bodyPr/>
        <a:lstStyle/>
        <a:p>
          <a:endParaRPr kumimoji="1" lang="ja-JP" altLang="en-US" sz="1400"/>
        </a:p>
      </dgm:t>
    </dgm:pt>
    <dgm:pt modelId="{DC4B1A0B-8039-4376-B311-B61AE2BC4C43}">
      <dgm:prSet phldrT="[テキスト]" custT="1"/>
      <dgm:spPr/>
      <dgm:t>
        <a:bodyPr/>
        <a:lstStyle/>
        <a:p>
          <a:r>
            <a:rPr kumimoji="1" lang="ja-JP" altLang="en-US" sz="2000">
              <a:latin typeface="HGSｺﾞｼｯｸM" panose="020B0600000000000000" pitchFamily="50" charset="-128"/>
              <a:ea typeface="HGSｺﾞｼｯｸM" panose="020B0600000000000000" pitchFamily="50" charset="-128"/>
            </a:rPr>
            <a:t>２年生</a:t>
          </a:r>
          <a:endParaRPr kumimoji="1" lang="en-US" altLang="ja-JP" sz="200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r>
            <a:rPr kumimoji="1" lang="ja-JP" altLang="en-US" sz="3200">
              <a:latin typeface="HGSｺﾞｼｯｸM" panose="020B0600000000000000" pitchFamily="50" charset="-128"/>
              <a:ea typeface="HGSｺﾞｼｯｸM" panose="020B0600000000000000" pitchFamily="50" charset="-128"/>
            </a:rPr>
            <a:t>社会</a:t>
          </a:r>
          <a:endParaRPr kumimoji="1" lang="en-US" altLang="ja-JP" sz="320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r>
            <a:rPr kumimoji="1" lang="ja-JP" altLang="en-US" sz="2000">
              <a:latin typeface="HGSｺﾞｼｯｸM" panose="020B0600000000000000" pitchFamily="50" charset="-128"/>
              <a:ea typeface="HGSｺﾞｼｯｸM" panose="020B0600000000000000" pitchFamily="50" charset="-128"/>
            </a:rPr>
            <a:t>（こなん・こうか地域ゼミ）</a:t>
          </a:r>
        </a:p>
      </dgm:t>
    </dgm:pt>
    <dgm:pt modelId="{2B381361-0393-4308-BC29-F9F7CC845749}" type="parTrans" cxnId="{53993313-B580-45DA-8FEB-3034E822DED0}">
      <dgm:prSet/>
      <dgm:spPr/>
      <dgm:t>
        <a:bodyPr/>
        <a:lstStyle/>
        <a:p>
          <a:endParaRPr kumimoji="1" lang="ja-JP" altLang="en-US" sz="1400"/>
        </a:p>
      </dgm:t>
    </dgm:pt>
    <dgm:pt modelId="{72CC6F1A-85C3-4678-B467-A4772613E2EA}" type="sibTrans" cxnId="{53993313-B580-45DA-8FEB-3034E822DED0}">
      <dgm:prSet/>
      <dgm:spPr/>
      <dgm:t>
        <a:bodyPr/>
        <a:lstStyle/>
        <a:p>
          <a:endParaRPr kumimoji="1" lang="ja-JP" altLang="en-US" sz="1400"/>
        </a:p>
      </dgm:t>
    </dgm:pt>
    <dgm:pt modelId="{8495CA0D-81FC-486C-B2D4-FD468E7A0866}" type="pres">
      <dgm:prSet presAssocID="{6C34A08B-29DC-4451-91A7-9715228E147C}" presName="compositeShape" presStyleCnt="0">
        <dgm:presLayoutVars>
          <dgm:chMax val="7"/>
          <dgm:dir/>
          <dgm:resizeHandles val="exact"/>
        </dgm:presLayoutVars>
      </dgm:prSet>
      <dgm:spPr/>
    </dgm:pt>
    <dgm:pt modelId="{24456781-C535-40AE-832E-380118F2B86C}" type="pres">
      <dgm:prSet presAssocID="{1B33B768-9382-4E32-A143-06D1A3CDBBAC}" presName="circ1" presStyleLbl="vennNode1" presStyleIdx="0" presStyleCnt="2"/>
      <dgm:spPr/>
      <dgm:t>
        <a:bodyPr/>
        <a:lstStyle/>
        <a:p>
          <a:endParaRPr kumimoji="1" lang="ja-JP" altLang="en-US"/>
        </a:p>
      </dgm:t>
    </dgm:pt>
    <dgm:pt modelId="{A843B249-1E5B-4B0A-9680-99EFE20B218A}" type="pres">
      <dgm:prSet presAssocID="{1B33B768-9382-4E32-A143-06D1A3CDBB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2AA9F62-F1DD-450F-8D50-9D4022A274B8}" type="pres">
      <dgm:prSet presAssocID="{DC4B1A0B-8039-4376-B311-B61AE2BC4C43}" presName="circ2" presStyleLbl="vennNode1" presStyleIdx="1" presStyleCnt="2"/>
      <dgm:spPr/>
      <dgm:t>
        <a:bodyPr/>
        <a:lstStyle/>
        <a:p>
          <a:endParaRPr kumimoji="1" lang="ja-JP" altLang="en-US"/>
        </a:p>
      </dgm:t>
    </dgm:pt>
    <dgm:pt modelId="{1A49E872-5ADB-40F8-8B49-5345FE467154}" type="pres">
      <dgm:prSet presAssocID="{DC4B1A0B-8039-4376-B311-B61AE2BC4C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8F93947-7447-4C87-B248-E6935C6C5E81}" type="presOf" srcId="{1B33B768-9382-4E32-A143-06D1A3CDBBAC}" destId="{A843B249-1E5B-4B0A-9680-99EFE20B218A}" srcOrd="1" destOrd="0" presId="urn:microsoft.com/office/officeart/2005/8/layout/venn1"/>
    <dgm:cxn modelId="{5D644767-998D-4EB5-862A-6141DCB877CD}" srcId="{6C34A08B-29DC-4451-91A7-9715228E147C}" destId="{1B33B768-9382-4E32-A143-06D1A3CDBBAC}" srcOrd="0" destOrd="0" parTransId="{604D1694-5C8B-444A-8268-5DD8A9F073D0}" sibTransId="{F3DCED54-1981-4E6D-8779-6D1B9416DDB2}"/>
    <dgm:cxn modelId="{8AB8BE79-742F-49A9-9B0C-CC8EDDFD19B4}" type="presOf" srcId="{DC4B1A0B-8039-4376-B311-B61AE2BC4C43}" destId="{1A49E872-5ADB-40F8-8B49-5345FE467154}" srcOrd="1" destOrd="0" presId="urn:microsoft.com/office/officeart/2005/8/layout/venn1"/>
    <dgm:cxn modelId="{0537F870-F28B-4DC9-8B24-0BE657BE0EDA}" type="presOf" srcId="{6C34A08B-29DC-4451-91A7-9715228E147C}" destId="{8495CA0D-81FC-486C-B2D4-FD468E7A0866}" srcOrd="0" destOrd="0" presId="urn:microsoft.com/office/officeart/2005/8/layout/venn1"/>
    <dgm:cxn modelId="{53993313-B580-45DA-8FEB-3034E822DED0}" srcId="{6C34A08B-29DC-4451-91A7-9715228E147C}" destId="{DC4B1A0B-8039-4376-B311-B61AE2BC4C43}" srcOrd="1" destOrd="0" parTransId="{2B381361-0393-4308-BC29-F9F7CC845749}" sibTransId="{72CC6F1A-85C3-4678-B467-A4772613E2EA}"/>
    <dgm:cxn modelId="{6C44D266-D65A-4901-B03A-1BF976F95363}" type="presOf" srcId="{DC4B1A0B-8039-4376-B311-B61AE2BC4C43}" destId="{82AA9F62-F1DD-450F-8D50-9D4022A274B8}" srcOrd="0" destOrd="0" presId="urn:microsoft.com/office/officeart/2005/8/layout/venn1"/>
    <dgm:cxn modelId="{A916235B-9F4B-42AD-9708-FE1AFF828D45}" type="presOf" srcId="{1B33B768-9382-4E32-A143-06D1A3CDBBAC}" destId="{24456781-C535-40AE-832E-380118F2B86C}" srcOrd="0" destOrd="0" presId="urn:microsoft.com/office/officeart/2005/8/layout/venn1"/>
    <dgm:cxn modelId="{9A349A49-BE5E-4EF5-A8E6-2844BA4911FB}" type="presParOf" srcId="{8495CA0D-81FC-486C-B2D4-FD468E7A0866}" destId="{24456781-C535-40AE-832E-380118F2B86C}" srcOrd="0" destOrd="0" presId="urn:microsoft.com/office/officeart/2005/8/layout/venn1"/>
    <dgm:cxn modelId="{ED7C9D7A-F1E6-4E67-B737-6DF51E038A1C}" type="presParOf" srcId="{8495CA0D-81FC-486C-B2D4-FD468E7A0866}" destId="{A843B249-1E5B-4B0A-9680-99EFE20B218A}" srcOrd="1" destOrd="0" presId="urn:microsoft.com/office/officeart/2005/8/layout/venn1"/>
    <dgm:cxn modelId="{31097C32-D6B5-415D-809A-A928428E936A}" type="presParOf" srcId="{8495CA0D-81FC-486C-B2D4-FD468E7A0866}" destId="{82AA9F62-F1DD-450F-8D50-9D4022A274B8}" srcOrd="2" destOrd="0" presId="urn:microsoft.com/office/officeart/2005/8/layout/venn1"/>
    <dgm:cxn modelId="{6A7DC09B-28FA-495B-A52D-572306AF8386}" type="presParOf" srcId="{8495CA0D-81FC-486C-B2D4-FD468E7A0866}" destId="{1A49E872-5ADB-40F8-8B49-5345FE46715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67ED0-6EEA-48F6-A9C1-BE754AABC76A}" type="doc">
      <dgm:prSet loTypeId="urn:microsoft.com/office/officeart/2017/3/layout/HorizontalPathTimeline#2" loCatId="other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AE62509E-8FD5-4BC0-8484-49407DA07B2D}">
      <dgm:prSet phldrT="[Text]" custT="1"/>
      <dgm:spPr/>
      <dgm:t>
        <a:bodyPr rtlCol="0"/>
        <a:lstStyle/>
        <a:p>
          <a:pPr rtl="0"/>
          <a:r>
            <a:rPr lang="en-US" altLang="ja-JP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4-6</a:t>
          </a:r>
          <a:r>
            <a:rPr lang="ja-JP" altLang="en-US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gm:t>
    </dgm:pt>
    <dgm:pt modelId="{8F2C679D-77AF-46F9-9ACE-1E1D440B1883}" type="parTrans" cxnId="{B681E0E7-0B3A-4DB8-BF19-F9AE0E1C787B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C2CB4AF-F88D-4FBE-A40E-0CC048A23B9E}" type="sibTrans" cxnId="{B681E0E7-0B3A-4DB8-BF19-F9AE0E1C787B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4A260F9-80FA-4E2A-BE87-2C0670B83857}">
      <dgm:prSet phldrT="[Text]" custT="1"/>
      <dgm:spPr/>
      <dgm:t>
        <a:bodyPr rtlCol="0"/>
        <a:lstStyle/>
        <a:p>
          <a:pPr rtl="0"/>
          <a:r>
            <a:rPr lang="ja-JP" altLang="en-US" sz="2000" b="0" i="0" u="none" noProof="0" dirty="0">
              <a:latin typeface="Meiryo UI" panose="020B0604030504040204" pitchFamily="50" charset="-128"/>
              <a:ea typeface="Meiryo UI" panose="020B0604030504040204" pitchFamily="50" charset="-128"/>
            </a:rPr>
            <a:t>探究テーマの設定</a:t>
          </a:r>
          <a:endParaRPr lang="ja-JP" altLang="en-US" sz="20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E4E3177-8F1B-40ED-B20A-6A6F0041E180}" type="parTrans" cxnId="{0D49E980-DE7B-46C8-A240-0AF3E38E1055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A9E60E0-CF2E-4096-A9F4-556713DB9AE4}" type="sibTrans" cxnId="{0D49E980-DE7B-46C8-A240-0AF3E38E1055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0928AAA-F457-4A09-8AAC-A82210983FBE}">
      <dgm:prSet phldrT="[Text]" custT="1"/>
      <dgm:spPr/>
      <dgm:t>
        <a:bodyPr rtlCol="0"/>
        <a:lstStyle/>
        <a:p>
          <a:pPr rtl="0"/>
          <a:r>
            <a:rPr lang="en-US" altLang="ja-JP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7</a:t>
          </a:r>
          <a:r>
            <a:rPr lang="ja-JP" altLang="en-US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  <a:endParaRPr lang="ja-JP" altLang="en-US" sz="28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15085CE-2C78-4B64-8FF4-E48DB7BD55D2}" type="parTrans" cxnId="{BA476174-221B-4A3D-B4E2-5FCC084B59D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EB5D5454-A5E9-4E37-B514-DFC5324A66C0}" type="sibTrans" cxnId="{BA476174-221B-4A3D-B4E2-5FCC084B59D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C6534A9-4C27-4998-80A5-DF23882CAE25}">
      <dgm:prSet phldrT="[Text]" custT="1"/>
      <dgm:spPr/>
      <dgm:t>
        <a:bodyPr rtlCol="0"/>
        <a:lstStyle/>
        <a:p>
          <a:pPr rtl="0"/>
          <a:r>
            <a:rPr lang="ja-JP" altLang="en-US" sz="2000" b="0" i="0" u="none" noProof="0" dirty="0">
              <a:latin typeface="Meiryo UI" panose="020B0604030504040204" pitchFamily="50" charset="-128"/>
              <a:ea typeface="Meiryo UI" panose="020B0604030504040204" pitchFamily="50" charset="-128"/>
            </a:rPr>
            <a:t>フィールドワークの準備</a:t>
          </a:r>
          <a:endParaRPr lang="ja-JP" altLang="en-US" sz="20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AA7231B-9394-4732-A7BE-3EB3CF2F8D70}" type="parTrans" cxnId="{82290D4D-2346-4E6C-B254-B9EAA4D01A2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3B69D46-737C-4589-B359-6BD9DD58BC91}" type="sibTrans" cxnId="{82290D4D-2346-4E6C-B254-B9EAA4D01A2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3738E35-4243-4E7D-A93F-C07DA3901E78}">
      <dgm:prSet phldrT="[Text]" custT="1"/>
      <dgm:spPr/>
      <dgm:t>
        <a:bodyPr rtlCol="0"/>
        <a:lstStyle/>
        <a:p>
          <a:pPr rtl="0"/>
          <a:r>
            <a:rPr lang="ja-JP" altLang="en-US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夏休み</a:t>
          </a:r>
          <a:endParaRPr lang="ja-JP" altLang="en-US" sz="3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ABBAF6C-D1C9-42E1-B928-5ACDE3D21AB0}" type="parTrans" cxnId="{E41AD5BE-76F3-4A9E-8059-7FC96866170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BF5896A-A334-45B0-B451-09159F55B184}" type="sibTrans" cxnId="{E41AD5BE-76F3-4A9E-8059-7FC96866170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4C8CD19-04E2-4488-965F-DC841C470D45}">
      <dgm:prSet phldrT="[Text]" custT="1"/>
      <dgm:spPr/>
      <dgm:t>
        <a:bodyPr rtlCol="0"/>
        <a:lstStyle/>
        <a:p>
          <a:pPr rtl="0"/>
          <a:r>
            <a:rPr lang="ja-JP" altLang="en-US" sz="2000" b="0" i="0" u="none" noProof="0" dirty="0">
              <a:latin typeface="Meiryo UI" panose="020B0604030504040204" pitchFamily="50" charset="-128"/>
              <a:ea typeface="Meiryo UI" panose="020B0604030504040204" pitchFamily="50" charset="-128"/>
            </a:rPr>
            <a:t>フィールドワークの実施</a:t>
          </a:r>
          <a:endParaRPr lang="ja-JP" altLang="en-US" sz="20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CD5F7DE2-2AD1-4CE8-AAC7-AD9C8E180CEA}" type="parTrans" cxnId="{07030C4E-4D62-4240-B10F-E41B801C763E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CE5955C-EC28-4D1B-9459-0C5458B1797D}" type="sibTrans" cxnId="{07030C4E-4D62-4240-B10F-E41B801C763E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6FDC3BC-D033-45AB-9EB6-A7C45BCB6B38}">
      <dgm:prSet phldrT="[Text]" custT="1"/>
      <dgm:spPr/>
      <dgm:t>
        <a:bodyPr rtlCol="0"/>
        <a:lstStyle/>
        <a:p>
          <a:pPr rtl="0"/>
          <a:r>
            <a:rPr lang="en-US" altLang="ja-JP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9-11</a:t>
          </a:r>
          <a:r>
            <a:rPr lang="ja-JP" altLang="en-US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gm:t>
    </dgm:pt>
    <dgm:pt modelId="{AE8D3FC7-A2EC-4411-8FC9-32D2EBC1DCFC}" type="parTrans" cxnId="{7F17C71C-B893-439D-9C19-726E87643D18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E7E54C53-26D6-4B3A-9FFA-C1495F5EDD1A}" type="sibTrans" cxnId="{7F17C71C-B893-439D-9C19-726E87643D18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00431A8-10F8-49D1-8B45-612B3E1A8B7E}">
      <dgm:prSet phldrT="[Text]" custT="1"/>
      <dgm:spPr/>
      <dgm:t>
        <a:bodyPr rtlCol="0"/>
        <a:lstStyle/>
        <a:p>
          <a:pPr rtl="0"/>
          <a:r>
            <a:rPr lang="ja-JP" altLang="en-US" sz="2000" b="0" i="0" u="none" noProof="0" dirty="0">
              <a:latin typeface="Meiryo UI" panose="020B0604030504040204" pitchFamily="50" charset="-128"/>
              <a:ea typeface="Meiryo UI" panose="020B0604030504040204" pitchFamily="50" charset="-128"/>
            </a:rPr>
            <a:t>解決策の検討・発表準備</a:t>
          </a:r>
          <a:endParaRPr lang="ja-JP" altLang="en-US" sz="20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3E2C2DF-4043-4CA4-8F5A-F17A730BDAB3}" type="parTrans" cxnId="{2AF48965-6D29-4263-8627-0C1546F9BFFD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667323A-E1D9-4CF4-B17B-1A42B16A0835}" type="sibTrans" cxnId="{2AF48965-6D29-4263-8627-0C1546F9BFFD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EDAF963-6421-41D1-B581-2F79B34A655B}">
      <dgm:prSet phldrT="[Text]" custT="1"/>
      <dgm:spPr/>
      <dgm:t>
        <a:bodyPr rtlCol="0"/>
        <a:lstStyle/>
        <a:p>
          <a:pPr rtl="0"/>
          <a:r>
            <a:rPr lang="en-US" altLang="ja-JP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12</a:t>
          </a:r>
          <a:r>
            <a:rPr lang="ja-JP" altLang="en-US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gm:t>
    </dgm:pt>
    <dgm:pt modelId="{622CE2A2-A586-4B7A-9096-2D0710E9A95A}" type="parTrans" cxnId="{7655CF1A-0F75-4A56-8065-A100AF38F2BA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07D7702-21FC-45E4-B398-903A40DD9BC8}" type="sibTrans" cxnId="{7655CF1A-0F75-4A56-8065-A100AF38F2BA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35B6065-1624-4504-8183-35EBAF5B32C7}">
      <dgm:prSet custT="1"/>
      <dgm:spPr/>
      <dgm:t>
        <a:bodyPr rtlCol="0"/>
        <a:lstStyle/>
        <a:p>
          <a:pPr rtl="0"/>
          <a:r>
            <a:rPr lang="ja-JP" altLang="en-US" sz="2000" b="0" i="0" u="none" noProof="0" dirty="0">
              <a:latin typeface="Meiryo UI" panose="020B0604030504040204" pitchFamily="50" charset="-128"/>
              <a:ea typeface="Meiryo UI" panose="020B0604030504040204" pitchFamily="50" charset="-128"/>
            </a:rPr>
            <a:t>成果発表会</a:t>
          </a:r>
          <a:r>
            <a:rPr lang="ja-JP" altLang="en-US" sz="1600" b="0" i="0" u="none" noProof="0" dirty="0">
              <a:latin typeface="Meiryo UI" panose="020B0604030504040204" pitchFamily="50" charset="-128"/>
              <a:ea typeface="Meiryo UI" panose="020B0604030504040204" pitchFamily="50" charset="-128"/>
            </a:rPr>
            <a:t>（教室＆ホール）</a:t>
          </a:r>
          <a:endParaRPr lang="ja-JP" altLang="en-US" sz="20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8663D7E-37B2-4D0E-9CAC-43E35AD81FFE}" type="parTrans" cxnId="{1026F4ED-44C6-4CD3-8FB3-A4584BF8D120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C52FD48-DA2D-4E05-8EAC-F1B603486682}" type="sibTrans" cxnId="{1026F4ED-44C6-4CD3-8FB3-A4584BF8D120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3C358AC-5BA0-4CB6-B22F-1B95FA53D0F3}" type="pres">
      <dgm:prSet presAssocID="{44D67ED0-6EEA-48F6-A9C1-BE754AABC76A}" presName="root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9F83E70B-EE6D-407B-8E1F-FE26817B3B1D}" type="pres">
      <dgm:prSet presAssocID="{44D67ED0-6EEA-48F6-A9C1-BE754AABC76A}" presName="divider" presStyleLbl="asst0" presStyleIdx="0" presStyleCnt="1"/>
      <dgm:spPr/>
    </dgm:pt>
    <dgm:pt modelId="{EE6F6E1A-AC88-44BD-8034-0C2734A7943C}" type="pres">
      <dgm:prSet presAssocID="{44D67ED0-6EEA-48F6-A9C1-BE754AABC76A}" presName="nodes" presStyleCnt="0">
        <dgm:presLayoutVars>
          <dgm:chMax/>
          <dgm:chPref/>
          <dgm:animLvl val="lvl"/>
        </dgm:presLayoutVars>
      </dgm:prSet>
      <dgm:spPr/>
    </dgm:pt>
    <dgm:pt modelId="{27CC3FEA-4989-4FE6-A03A-48D0F90DB146}" type="pres">
      <dgm:prSet presAssocID="{AE62509E-8FD5-4BC0-8484-49407DA07B2D}" presName="composite" presStyleCnt="0"/>
      <dgm:spPr/>
    </dgm:pt>
    <dgm:pt modelId="{B3AC6DBE-85B6-4AF3-BADF-7E1E82B735CC}" type="pres">
      <dgm:prSet presAssocID="{AE62509E-8FD5-4BC0-8484-49407DA07B2D}" presName="ConnectorPoint" presStyleLbl="fgAcc1" presStyleIdx="0" presStyleCnt="5"/>
      <dgm:spPr/>
    </dgm:pt>
    <dgm:pt modelId="{EAA550E8-D286-40B4-9B20-40DE0FCA02CE}" type="pres">
      <dgm:prSet presAssocID="{AE62509E-8FD5-4BC0-8484-49407DA07B2D}" presName="ConnectLine" presStyleLbl="alig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3B6FF8E-261C-4941-9C10-4D13C6F1D5E7}" type="pres">
      <dgm:prSet presAssocID="{AE62509E-8FD5-4BC0-8484-49407DA07B2D}" presName="FlexibleEmptyPlaceHolder" presStyleCnt="0"/>
      <dgm:spPr/>
    </dgm:pt>
    <dgm:pt modelId="{408DCC00-CC60-4F76-9C61-F00E7DBFC778}" type="pres">
      <dgm:prSet presAssocID="{AE62509E-8FD5-4BC0-8484-49407DA07B2D}" presName="L2TextContainer" presStyleLbl="bgAcc1" presStyleIdx="0" presStyleCnt="5" custScaleX="110000" custScaleY="108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96A5F5-16B2-4AEA-9591-B66C220F4A65}" type="pres">
      <dgm:prSet presAssocID="{AE62509E-8FD5-4BC0-8484-49407DA07B2D}" presName="L1TextContainer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2931EBF-FF0E-4476-B965-7C4CFFC57D5D}" type="pres">
      <dgm:prSet presAssocID="{AE62509E-8FD5-4BC0-8484-49407DA07B2D}" presName="EmptyPlaceHolder" presStyleCnt="0"/>
      <dgm:spPr/>
    </dgm:pt>
    <dgm:pt modelId="{E3B24336-549D-49F0-9359-D66050EB5874}" type="pres">
      <dgm:prSet presAssocID="{5C2CB4AF-F88D-4FBE-A40E-0CC048A23B9E}" presName="spaceBetweenRectangles" presStyleCnt="0"/>
      <dgm:spPr/>
    </dgm:pt>
    <dgm:pt modelId="{8BD40F87-7EF8-4BE4-972F-FA3FE5A18736}" type="pres">
      <dgm:prSet presAssocID="{20928AAA-F457-4A09-8AAC-A82210983FBE}" presName="composite" presStyleCnt="0"/>
      <dgm:spPr/>
    </dgm:pt>
    <dgm:pt modelId="{F34C40A7-6131-4EF1-9887-E7EEA86D1562}" type="pres">
      <dgm:prSet presAssocID="{20928AAA-F457-4A09-8AAC-A82210983FBE}" presName="ConnectorPoint" presStyleLbl="fgAcc1" presStyleIdx="1" presStyleCnt="5"/>
      <dgm:spPr/>
    </dgm:pt>
    <dgm:pt modelId="{14186A17-7B9F-4674-AD57-FF0C87A3CB32}" type="pres">
      <dgm:prSet presAssocID="{20928AAA-F457-4A09-8AAC-A82210983FBE}" presName="ConnectLine" presStyleLbl="alig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75F3CEC-6BAC-4EFC-B44F-278583CEC78C}" type="pres">
      <dgm:prSet presAssocID="{20928AAA-F457-4A09-8AAC-A82210983FBE}" presName="FlexibleEmptyPlaceHolder" presStyleCnt="0"/>
      <dgm:spPr/>
    </dgm:pt>
    <dgm:pt modelId="{3A73CBFE-397D-467A-A65B-E19FAB2953BB}" type="pres">
      <dgm:prSet presAssocID="{20928AAA-F457-4A09-8AAC-A82210983FBE}" presName="L2TextContainer" presStyleLbl="bgAcc1" presStyleIdx="1" presStyleCnt="5" custScaleX="110000" custScaleY="108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30471FC-8FAF-49B2-8F42-63D391F759BE}" type="pres">
      <dgm:prSet presAssocID="{20928AAA-F457-4A09-8AAC-A82210983FBE}" presName="L1TextContainer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5B7BEAE-1C65-4A3E-9D69-CA6F92F97FF3}" type="pres">
      <dgm:prSet presAssocID="{20928AAA-F457-4A09-8AAC-A82210983FBE}" presName="EmptyPlaceHolder" presStyleCnt="0"/>
      <dgm:spPr/>
    </dgm:pt>
    <dgm:pt modelId="{1BC83304-6330-4FF6-994A-D02AC933FCB6}" type="pres">
      <dgm:prSet presAssocID="{EB5D5454-A5E9-4E37-B514-DFC5324A66C0}" presName="spaceBetweenRectangles" presStyleCnt="0"/>
      <dgm:spPr/>
    </dgm:pt>
    <dgm:pt modelId="{8D6C0F72-35C7-4FDF-BDAC-4FF565A33A17}" type="pres">
      <dgm:prSet presAssocID="{03738E35-4243-4E7D-A93F-C07DA3901E78}" presName="composite" presStyleCnt="0"/>
      <dgm:spPr/>
    </dgm:pt>
    <dgm:pt modelId="{79B0CEDC-0005-4ACE-AB25-DB9533DC85C2}" type="pres">
      <dgm:prSet presAssocID="{03738E35-4243-4E7D-A93F-C07DA3901E78}" presName="ConnectorPoint" presStyleLbl="fgAcc1" presStyleIdx="2" presStyleCnt="5"/>
      <dgm:spPr/>
    </dgm:pt>
    <dgm:pt modelId="{F1C3FD7B-71E0-4012-B7CE-2C80433ED975}" type="pres">
      <dgm:prSet presAssocID="{03738E35-4243-4E7D-A93F-C07DA3901E78}" presName="ConnectLine" presStyleLbl="alig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D7DE9DA-72BE-42E6-8909-E3D0EB4CA475}" type="pres">
      <dgm:prSet presAssocID="{03738E35-4243-4E7D-A93F-C07DA3901E78}" presName="FlexibleEmptyPlaceHolder" presStyleCnt="0"/>
      <dgm:spPr/>
    </dgm:pt>
    <dgm:pt modelId="{2467EBEC-ACAC-4EF4-B856-39067B4D928B}" type="pres">
      <dgm:prSet presAssocID="{03738E35-4243-4E7D-A93F-C07DA3901E78}" presName="L2TextContainer" presStyleLbl="bgAcc1" presStyleIdx="2" presStyleCnt="5" custScaleX="110000" custScaleY="108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605329C-2B32-4CD7-9B69-1B3DAB88562E}" type="pres">
      <dgm:prSet presAssocID="{03738E35-4243-4E7D-A93F-C07DA3901E78}" presName="L1TextContainer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4D18DE3-4D68-4CCA-A662-044FD68AA3B7}" type="pres">
      <dgm:prSet presAssocID="{03738E35-4243-4E7D-A93F-C07DA3901E78}" presName="EmptyPlaceHolder" presStyleCnt="0"/>
      <dgm:spPr/>
    </dgm:pt>
    <dgm:pt modelId="{E17860F2-27FB-497F-B5FF-0D9A9A3F8F3C}" type="pres">
      <dgm:prSet presAssocID="{6BF5896A-A334-45B0-B451-09159F55B184}" presName="spaceBetweenRectangles" presStyleCnt="0"/>
      <dgm:spPr/>
    </dgm:pt>
    <dgm:pt modelId="{6DBCD425-4B34-4A04-996A-F488EA345CEB}" type="pres">
      <dgm:prSet presAssocID="{06FDC3BC-D033-45AB-9EB6-A7C45BCB6B38}" presName="composite" presStyleCnt="0"/>
      <dgm:spPr/>
    </dgm:pt>
    <dgm:pt modelId="{3FE75B81-9D06-4F9F-BD87-C2A832B06693}" type="pres">
      <dgm:prSet presAssocID="{06FDC3BC-D033-45AB-9EB6-A7C45BCB6B38}" presName="ConnectorPoint" presStyleLbl="fgAcc1" presStyleIdx="3" presStyleCnt="5"/>
      <dgm:spPr/>
    </dgm:pt>
    <dgm:pt modelId="{49B749E6-BF6B-43D3-BC78-61C4A55E8F98}" type="pres">
      <dgm:prSet presAssocID="{06FDC3BC-D033-45AB-9EB6-A7C45BCB6B38}" presName="ConnectLine" presStyleLbl="alig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CD873BC-76D9-419E-8474-A0A73E62C271}" type="pres">
      <dgm:prSet presAssocID="{06FDC3BC-D033-45AB-9EB6-A7C45BCB6B38}" presName="FlexibleEmptyPlaceHolder" presStyleCnt="0"/>
      <dgm:spPr/>
    </dgm:pt>
    <dgm:pt modelId="{98D787F2-3566-4B4B-934F-5C8EBFBD3E56}" type="pres">
      <dgm:prSet presAssocID="{06FDC3BC-D033-45AB-9EB6-A7C45BCB6B38}" presName="L2TextContainer" presStyleLbl="bgAcc1" presStyleIdx="3" presStyleCnt="5" custScaleX="110000" custScaleY="108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C592FDC-E0AC-4F61-ACEF-1C00BD20E463}" type="pres">
      <dgm:prSet presAssocID="{06FDC3BC-D033-45AB-9EB6-A7C45BCB6B38}" presName="L1TextContainer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256BC0-1AE2-4345-A906-E5061A4DB427}" type="pres">
      <dgm:prSet presAssocID="{06FDC3BC-D033-45AB-9EB6-A7C45BCB6B38}" presName="EmptyPlaceHolder" presStyleCnt="0"/>
      <dgm:spPr/>
    </dgm:pt>
    <dgm:pt modelId="{3692401C-5BC2-4EFB-8617-4BA7EEEA3BA8}" type="pres">
      <dgm:prSet presAssocID="{E7E54C53-26D6-4B3A-9FFA-C1495F5EDD1A}" presName="spaceBetweenRectangles" presStyleCnt="0"/>
      <dgm:spPr/>
    </dgm:pt>
    <dgm:pt modelId="{E4F95361-E3A6-4C17-B7E8-D7E8059058E1}" type="pres">
      <dgm:prSet presAssocID="{9EDAF963-6421-41D1-B581-2F79B34A655B}" presName="composite" presStyleCnt="0"/>
      <dgm:spPr/>
    </dgm:pt>
    <dgm:pt modelId="{7C951B90-1017-4E6B-808F-061A18AC976C}" type="pres">
      <dgm:prSet presAssocID="{9EDAF963-6421-41D1-B581-2F79B34A655B}" presName="ConnectorPoint" presStyleLbl="fgAcc1" presStyleIdx="4" presStyleCnt="5"/>
      <dgm:spPr/>
    </dgm:pt>
    <dgm:pt modelId="{DE3E8A8B-9693-4833-9262-AF7EC983C5C1}" type="pres">
      <dgm:prSet presAssocID="{9EDAF963-6421-41D1-B581-2F79B34A655B}" presName="ConnectLine" presStyleLbl="alig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46E7037-222C-45A0-A0DF-8C6B5DD443BF}" type="pres">
      <dgm:prSet presAssocID="{9EDAF963-6421-41D1-B581-2F79B34A655B}" presName="FlexibleEmptyPlaceHolder" presStyleCnt="0"/>
      <dgm:spPr/>
    </dgm:pt>
    <dgm:pt modelId="{3FE1CF47-3984-4A03-8FA5-32EF57C9F592}" type="pres">
      <dgm:prSet presAssocID="{9EDAF963-6421-41D1-B581-2F79B34A655B}" presName="L2TextContainer" presStyleLbl="bgAcc1" presStyleIdx="4" presStyleCnt="5" custScaleX="107795" custScaleY="105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5B18390-D674-4D1A-A88C-77F65C5E0FA0}" type="pres">
      <dgm:prSet presAssocID="{9EDAF963-6421-41D1-B581-2F79B34A655B}" presName="L1TextContainer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722EF93-B85C-4140-B98F-F5D492BD70D3}" type="pres">
      <dgm:prSet presAssocID="{9EDAF963-6421-41D1-B581-2F79B34A655B}" presName="EmptyPlaceHolder" presStyleCnt="0"/>
      <dgm:spPr/>
    </dgm:pt>
  </dgm:ptLst>
  <dgm:cxnLst>
    <dgm:cxn modelId="{6D78A77D-E8C3-44F7-BA7A-2EB94AAF655C}" type="presOf" srcId="{9C6534A9-4C27-4998-80A5-DF23882CAE25}" destId="{3A73CBFE-397D-467A-A65B-E19FAB2953BB}" srcOrd="0" destOrd="0" presId="urn:microsoft.com/office/officeart/2017/3/layout/HorizontalPathTimeline#2"/>
    <dgm:cxn modelId="{2AF48965-6D29-4263-8627-0C1546F9BFFD}" srcId="{06FDC3BC-D033-45AB-9EB6-A7C45BCB6B38}" destId="{500431A8-10F8-49D1-8B45-612B3E1A8B7E}" srcOrd="0" destOrd="0" parTransId="{33E2C2DF-4043-4CA4-8F5A-F17A730BDAB3}" sibTransId="{F667323A-E1D9-4CF4-B17B-1A42B16A0835}"/>
    <dgm:cxn modelId="{E41AD5BE-76F3-4A9E-8059-7FC968661703}" srcId="{44D67ED0-6EEA-48F6-A9C1-BE754AABC76A}" destId="{03738E35-4243-4E7D-A93F-C07DA3901E78}" srcOrd="2" destOrd="0" parTransId="{DABBAF6C-D1C9-42E1-B928-5ACDE3D21AB0}" sibTransId="{6BF5896A-A334-45B0-B451-09159F55B184}"/>
    <dgm:cxn modelId="{3ABC0605-C2F4-4E5C-9F25-72CC3043C8F2}" type="presOf" srcId="{9EDAF963-6421-41D1-B581-2F79B34A655B}" destId="{85B18390-D674-4D1A-A88C-77F65C5E0FA0}" srcOrd="0" destOrd="0" presId="urn:microsoft.com/office/officeart/2017/3/layout/HorizontalPathTimeline#2"/>
    <dgm:cxn modelId="{B681E0E7-0B3A-4DB8-BF19-F9AE0E1C787B}" srcId="{44D67ED0-6EEA-48F6-A9C1-BE754AABC76A}" destId="{AE62509E-8FD5-4BC0-8484-49407DA07B2D}" srcOrd="0" destOrd="0" parTransId="{8F2C679D-77AF-46F9-9ACE-1E1D440B1883}" sibTransId="{5C2CB4AF-F88D-4FBE-A40E-0CC048A23B9E}"/>
    <dgm:cxn modelId="{8B22CAC4-50C4-49FF-9FBB-3928257695F0}" type="presOf" srcId="{500431A8-10F8-49D1-8B45-612B3E1A8B7E}" destId="{98D787F2-3566-4B4B-934F-5C8EBFBD3E56}" srcOrd="0" destOrd="0" presId="urn:microsoft.com/office/officeart/2017/3/layout/HorizontalPathTimeline#2"/>
    <dgm:cxn modelId="{07030C4E-4D62-4240-B10F-E41B801C763E}" srcId="{03738E35-4243-4E7D-A93F-C07DA3901E78}" destId="{34C8CD19-04E2-4488-965F-DC841C470D45}" srcOrd="0" destOrd="0" parTransId="{CD5F7DE2-2AD1-4CE8-AAC7-AD9C8E180CEA}" sibTransId="{7CE5955C-EC28-4D1B-9459-0C5458B1797D}"/>
    <dgm:cxn modelId="{ABC35420-2881-483F-B687-1FB2F346360F}" type="presOf" srcId="{44D67ED0-6EEA-48F6-A9C1-BE754AABC76A}" destId="{93C358AC-5BA0-4CB6-B22F-1B95FA53D0F3}" srcOrd="0" destOrd="0" presId="urn:microsoft.com/office/officeart/2017/3/layout/HorizontalPathTimeline#2"/>
    <dgm:cxn modelId="{BA476174-221B-4A3D-B4E2-5FCC084B59D3}" srcId="{44D67ED0-6EEA-48F6-A9C1-BE754AABC76A}" destId="{20928AAA-F457-4A09-8AAC-A82210983FBE}" srcOrd="1" destOrd="0" parTransId="{915085CE-2C78-4B64-8FF4-E48DB7BD55D2}" sibTransId="{EB5D5454-A5E9-4E37-B514-DFC5324A66C0}"/>
    <dgm:cxn modelId="{4746DDBA-39D9-4779-AA84-9E67056DD78D}" type="presOf" srcId="{20928AAA-F457-4A09-8AAC-A82210983FBE}" destId="{730471FC-8FAF-49B2-8F42-63D391F759BE}" srcOrd="0" destOrd="0" presId="urn:microsoft.com/office/officeart/2017/3/layout/HorizontalPathTimeline#2"/>
    <dgm:cxn modelId="{1A1A5602-9CFD-454D-B81F-1F25DEBDBB35}" type="presOf" srcId="{34C8CD19-04E2-4488-965F-DC841C470D45}" destId="{2467EBEC-ACAC-4EF4-B856-39067B4D928B}" srcOrd="0" destOrd="0" presId="urn:microsoft.com/office/officeart/2017/3/layout/HorizontalPathTimeline#2"/>
    <dgm:cxn modelId="{892D9639-44C7-4CB0-9328-A856DAF67BF3}" type="presOf" srcId="{06FDC3BC-D033-45AB-9EB6-A7C45BCB6B38}" destId="{4C592FDC-E0AC-4F61-ACEF-1C00BD20E463}" srcOrd="0" destOrd="0" presId="urn:microsoft.com/office/officeart/2017/3/layout/HorizontalPathTimeline#2"/>
    <dgm:cxn modelId="{0D49E980-DE7B-46C8-A240-0AF3E38E1055}" srcId="{AE62509E-8FD5-4BC0-8484-49407DA07B2D}" destId="{54A260F9-80FA-4E2A-BE87-2C0670B83857}" srcOrd="0" destOrd="0" parTransId="{3E4E3177-8F1B-40ED-B20A-6A6F0041E180}" sibTransId="{BA9E60E0-CF2E-4096-A9F4-556713DB9AE4}"/>
    <dgm:cxn modelId="{7F17C71C-B893-439D-9C19-726E87643D18}" srcId="{44D67ED0-6EEA-48F6-A9C1-BE754AABC76A}" destId="{06FDC3BC-D033-45AB-9EB6-A7C45BCB6B38}" srcOrd="3" destOrd="0" parTransId="{AE8D3FC7-A2EC-4411-8FC9-32D2EBC1DCFC}" sibTransId="{E7E54C53-26D6-4B3A-9FFA-C1495F5EDD1A}"/>
    <dgm:cxn modelId="{7655CF1A-0F75-4A56-8065-A100AF38F2BA}" srcId="{44D67ED0-6EEA-48F6-A9C1-BE754AABC76A}" destId="{9EDAF963-6421-41D1-B581-2F79B34A655B}" srcOrd="4" destOrd="0" parTransId="{622CE2A2-A586-4B7A-9096-2D0710E9A95A}" sibTransId="{A07D7702-21FC-45E4-B398-903A40DD9BC8}"/>
    <dgm:cxn modelId="{FB22A1C5-F573-4FC4-BF5E-BFBDF858D131}" type="presOf" srcId="{AE62509E-8FD5-4BC0-8484-49407DA07B2D}" destId="{5C96A5F5-16B2-4AEA-9591-B66C220F4A65}" srcOrd="0" destOrd="0" presId="urn:microsoft.com/office/officeart/2017/3/layout/HorizontalPathTimeline#2"/>
    <dgm:cxn modelId="{1026F4ED-44C6-4CD3-8FB3-A4584BF8D120}" srcId="{9EDAF963-6421-41D1-B581-2F79B34A655B}" destId="{A35B6065-1624-4504-8183-35EBAF5B32C7}" srcOrd="0" destOrd="0" parTransId="{58663D7E-37B2-4D0E-9CAC-43E35AD81FFE}" sibTransId="{DC52FD48-DA2D-4E05-8EAC-F1B603486682}"/>
    <dgm:cxn modelId="{6AEBAF17-8066-4544-8662-5EF4C3DFD47C}" type="presOf" srcId="{A35B6065-1624-4504-8183-35EBAF5B32C7}" destId="{3FE1CF47-3984-4A03-8FA5-32EF57C9F592}" srcOrd="0" destOrd="0" presId="urn:microsoft.com/office/officeart/2017/3/layout/HorizontalPathTimeline#2"/>
    <dgm:cxn modelId="{F02F5BC1-ADCB-49B8-8B9B-A880FE3F3007}" type="presOf" srcId="{03738E35-4243-4E7D-A93F-C07DA3901E78}" destId="{7605329C-2B32-4CD7-9B69-1B3DAB88562E}" srcOrd="0" destOrd="0" presId="urn:microsoft.com/office/officeart/2017/3/layout/HorizontalPathTimeline#2"/>
    <dgm:cxn modelId="{82290D4D-2346-4E6C-B254-B9EAA4D01A23}" srcId="{20928AAA-F457-4A09-8AAC-A82210983FBE}" destId="{9C6534A9-4C27-4998-80A5-DF23882CAE25}" srcOrd="0" destOrd="0" parTransId="{0AA7231B-9394-4732-A7BE-3EB3CF2F8D70}" sibTransId="{83B69D46-737C-4589-B359-6BD9DD58BC91}"/>
    <dgm:cxn modelId="{8E29C2C0-0274-4EA3-9FF2-BC466EA71A55}" type="presOf" srcId="{54A260F9-80FA-4E2A-BE87-2C0670B83857}" destId="{408DCC00-CC60-4F76-9C61-F00E7DBFC778}" srcOrd="0" destOrd="0" presId="urn:microsoft.com/office/officeart/2017/3/layout/HorizontalPathTimeline#2"/>
    <dgm:cxn modelId="{149B274D-97B1-4D7D-8606-A060E69D9396}" type="presParOf" srcId="{93C358AC-5BA0-4CB6-B22F-1B95FA53D0F3}" destId="{9F83E70B-EE6D-407B-8E1F-FE26817B3B1D}" srcOrd="0" destOrd="0" presId="urn:microsoft.com/office/officeart/2017/3/layout/HorizontalPathTimeline#2"/>
    <dgm:cxn modelId="{9C64AB4C-6C50-4B98-94C3-1FB3A10037C8}" type="presParOf" srcId="{93C358AC-5BA0-4CB6-B22F-1B95FA53D0F3}" destId="{EE6F6E1A-AC88-44BD-8034-0C2734A7943C}" srcOrd="1" destOrd="0" presId="urn:microsoft.com/office/officeart/2017/3/layout/HorizontalPathTimeline#2"/>
    <dgm:cxn modelId="{1FD49278-35FB-4A87-8037-150A03088969}" type="presParOf" srcId="{EE6F6E1A-AC88-44BD-8034-0C2734A7943C}" destId="{27CC3FEA-4989-4FE6-A03A-48D0F90DB146}" srcOrd="0" destOrd="0" presId="urn:microsoft.com/office/officeart/2017/3/layout/HorizontalPathTimeline#2"/>
    <dgm:cxn modelId="{0FDCEE2C-9049-4A7D-A4AD-A3FAB2668504}" type="presParOf" srcId="{27CC3FEA-4989-4FE6-A03A-48D0F90DB146}" destId="{B3AC6DBE-85B6-4AF3-BADF-7E1E82B735CC}" srcOrd="0" destOrd="0" presId="urn:microsoft.com/office/officeart/2017/3/layout/HorizontalPathTimeline#2"/>
    <dgm:cxn modelId="{BD07AC6A-3A2F-47FE-9350-7DA4A29DB905}" type="presParOf" srcId="{27CC3FEA-4989-4FE6-A03A-48D0F90DB146}" destId="{EAA550E8-D286-40B4-9B20-40DE0FCA02CE}" srcOrd="1" destOrd="0" presId="urn:microsoft.com/office/officeart/2017/3/layout/HorizontalPathTimeline#2"/>
    <dgm:cxn modelId="{4EF19140-CE0B-4443-9D3C-912EE4A13BBB}" type="presParOf" srcId="{27CC3FEA-4989-4FE6-A03A-48D0F90DB146}" destId="{13B6FF8E-261C-4941-9C10-4D13C6F1D5E7}" srcOrd="2" destOrd="0" presId="urn:microsoft.com/office/officeart/2017/3/layout/HorizontalPathTimeline#2"/>
    <dgm:cxn modelId="{BF1AB424-047D-439E-A52A-C93F108309A7}" type="presParOf" srcId="{27CC3FEA-4989-4FE6-A03A-48D0F90DB146}" destId="{408DCC00-CC60-4F76-9C61-F00E7DBFC778}" srcOrd="3" destOrd="0" presId="urn:microsoft.com/office/officeart/2017/3/layout/HorizontalPathTimeline#2"/>
    <dgm:cxn modelId="{27C26064-6724-421D-AD07-4F8CD8E80135}" type="presParOf" srcId="{27CC3FEA-4989-4FE6-A03A-48D0F90DB146}" destId="{5C96A5F5-16B2-4AEA-9591-B66C220F4A65}" srcOrd="4" destOrd="0" presId="urn:microsoft.com/office/officeart/2017/3/layout/HorizontalPathTimeline#2"/>
    <dgm:cxn modelId="{292F4599-0304-4E05-BAB2-EE49D095460E}" type="presParOf" srcId="{27CC3FEA-4989-4FE6-A03A-48D0F90DB146}" destId="{22931EBF-FF0E-4476-B965-7C4CFFC57D5D}" srcOrd="5" destOrd="0" presId="urn:microsoft.com/office/officeart/2017/3/layout/HorizontalPathTimeline#2"/>
    <dgm:cxn modelId="{8392B015-2B04-43E7-9510-B7789EEB7846}" type="presParOf" srcId="{EE6F6E1A-AC88-44BD-8034-0C2734A7943C}" destId="{E3B24336-549D-49F0-9359-D66050EB5874}" srcOrd="1" destOrd="0" presId="urn:microsoft.com/office/officeart/2017/3/layout/HorizontalPathTimeline#2"/>
    <dgm:cxn modelId="{B4F8EBC0-FB8F-4814-B17C-8A8160450CE9}" type="presParOf" srcId="{EE6F6E1A-AC88-44BD-8034-0C2734A7943C}" destId="{8BD40F87-7EF8-4BE4-972F-FA3FE5A18736}" srcOrd="2" destOrd="0" presId="urn:microsoft.com/office/officeart/2017/3/layout/HorizontalPathTimeline#2"/>
    <dgm:cxn modelId="{BDBA57D5-9585-44EE-8137-B662DD0CCB3D}" type="presParOf" srcId="{8BD40F87-7EF8-4BE4-972F-FA3FE5A18736}" destId="{F34C40A7-6131-4EF1-9887-E7EEA86D1562}" srcOrd="0" destOrd="0" presId="urn:microsoft.com/office/officeart/2017/3/layout/HorizontalPathTimeline#2"/>
    <dgm:cxn modelId="{A58D608F-ECC9-4F53-924C-CA1FA9876CB6}" type="presParOf" srcId="{8BD40F87-7EF8-4BE4-972F-FA3FE5A18736}" destId="{14186A17-7B9F-4674-AD57-FF0C87A3CB32}" srcOrd="1" destOrd="0" presId="urn:microsoft.com/office/officeart/2017/3/layout/HorizontalPathTimeline#2"/>
    <dgm:cxn modelId="{35DB642F-8986-4C8A-8727-43F26FC8D8C5}" type="presParOf" srcId="{8BD40F87-7EF8-4BE4-972F-FA3FE5A18736}" destId="{975F3CEC-6BAC-4EFC-B44F-278583CEC78C}" srcOrd="2" destOrd="0" presId="urn:microsoft.com/office/officeart/2017/3/layout/HorizontalPathTimeline#2"/>
    <dgm:cxn modelId="{5F763E16-0EC2-45FD-9E65-98D18623BFAC}" type="presParOf" srcId="{8BD40F87-7EF8-4BE4-972F-FA3FE5A18736}" destId="{3A73CBFE-397D-467A-A65B-E19FAB2953BB}" srcOrd="3" destOrd="0" presId="urn:microsoft.com/office/officeart/2017/3/layout/HorizontalPathTimeline#2"/>
    <dgm:cxn modelId="{756051C9-E47D-483A-A215-FDD1F893B06F}" type="presParOf" srcId="{8BD40F87-7EF8-4BE4-972F-FA3FE5A18736}" destId="{730471FC-8FAF-49B2-8F42-63D391F759BE}" srcOrd="4" destOrd="0" presId="urn:microsoft.com/office/officeart/2017/3/layout/HorizontalPathTimeline#2"/>
    <dgm:cxn modelId="{5BE04A7E-2CB3-4EBF-92EC-859AF2F0516B}" type="presParOf" srcId="{8BD40F87-7EF8-4BE4-972F-FA3FE5A18736}" destId="{E5B7BEAE-1C65-4A3E-9D69-CA6F92F97FF3}" srcOrd="5" destOrd="0" presId="urn:microsoft.com/office/officeart/2017/3/layout/HorizontalPathTimeline#2"/>
    <dgm:cxn modelId="{DA44D99E-95F4-455B-924A-281175A3046A}" type="presParOf" srcId="{EE6F6E1A-AC88-44BD-8034-0C2734A7943C}" destId="{1BC83304-6330-4FF6-994A-D02AC933FCB6}" srcOrd="3" destOrd="0" presId="urn:microsoft.com/office/officeart/2017/3/layout/HorizontalPathTimeline#2"/>
    <dgm:cxn modelId="{DDACE856-1745-4149-B5B3-4C4B7FF09D1D}" type="presParOf" srcId="{EE6F6E1A-AC88-44BD-8034-0C2734A7943C}" destId="{8D6C0F72-35C7-4FDF-BDAC-4FF565A33A17}" srcOrd="4" destOrd="0" presId="urn:microsoft.com/office/officeart/2017/3/layout/HorizontalPathTimeline#2"/>
    <dgm:cxn modelId="{A02D9B70-41D7-496D-956C-A57245DB7C97}" type="presParOf" srcId="{8D6C0F72-35C7-4FDF-BDAC-4FF565A33A17}" destId="{79B0CEDC-0005-4ACE-AB25-DB9533DC85C2}" srcOrd="0" destOrd="0" presId="urn:microsoft.com/office/officeart/2017/3/layout/HorizontalPathTimeline#2"/>
    <dgm:cxn modelId="{A40BF6BD-D76C-49F7-AFD2-3BBED3A0034D}" type="presParOf" srcId="{8D6C0F72-35C7-4FDF-BDAC-4FF565A33A17}" destId="{F1C3FD7B-71E0-4012-B7CE-2C80433ED975}" srcOrd="1" destOrd="0" presId="urn:microsoft.com/office/officeart/2017/3/layout/HorizontalPathTimeline#2"/>
    <dgm:cxn modelId="{FD0F136A-2C48-4E26-B042-74A913D58944}" type="presParOf" srcId="{8D6C0F72-35C7-4FDF-BDAC-4FF565A33A17}" destId="{8D7DE9DA-72BE-42E6-8909-E3D0EB4CA475}" srcOrd="2" destOrd="0" presId="urn:microsoft.com/office/officeart/2017/3/layout/HorizontalPathTimeline#2"/>
    <dgm:cxn modelId="{C87FB66A-D457-4ABE-9A01-18B0288F7603}" type="presParOf" srcId="{8D6C0F72-35C7-4FDF-BDAC-4FF565A33A17}" destId="{2467EBEC-ACAC-4EF4-B856-39067B4D928B}" srcOrd="3" destOrd="0" presId="urn:microsoft.com/office/officeart/2017/3/layout/HorizontalPathTimeline#2"/>
    <dgm:cxn modelId="{FC2E878F-005A-4C2D-BDCB-A15D56AFD437}" type="presParOf" srcId="{8D6C0F72-35C7-4FDF-BDAC-4FF565A33A17}" destId="{7605329C-2B32-4CD7-9B69-1B3DAB88562E}" srcOrd="4" destOrd="0" presId="urn:microsoft.com/office/officeart/2017/3/layout/HorizontalPathTimeline#2"/>
    <dgm:cxn modelId="{91A72D46-162A-44DF-8333-8CF3D7F18806}" type="presParOf" srcId="{8D6C0F72-35C7-4FDF-BDAC-4FF565A33A17}" destId="{E4D18DE3-4D68-4CCA-A662-044FD68AA3B7}" srcOrd="5" destOrd="0" presId="urn:microsoft.com/office/officeart/2017/3/layout/HorizontalPathTimeline#2"/>
    <dgm:cxn modelId="{55D4590A-17B1-4D23-BD2A-0A917ED41DF8}" type="presParOf" srcId="{EE6F6E1A-AC88-44BD-8034-0C2734A7943C}" destId="{E17860F2-27FB-497F-B5FF-0D9A9A3F8F3C}" srcOrd="5" destOrd="0" presId="urn:microsoft.com/office/officeart/2017/3/layout/HorizontalPathTimeline#2"/>
    <dgm:cxn modelId="{C060EC36-2D52-4E74-B2FF-D6AEDCEA39CF}" type="presParOf" srcId="{EE6F6E1A-AC88-44BD-8034-0C2734A7943C}" destId="{6DBCD425-4B34-4A04-996A-F488EA345CEB}" srcOrd="6" destOrd="0" presId="urn:microsoft.com/office/officeart/2017/3/layout/HorizontalPathTimeline#2"/>
    <dgm:cxn modelId="{5B8FAFCD-0337-481A-A515-5E2208BAA43B}" type="presParOf" srcId="{6DBCD425-4B34-4A04-996A-F488EA345CEB}" destId="{3FE75B81-9D06-4F9F-BD87-C2A832B06693}" srcOrd="0" destOrd="0" presId="urn:microsoft.com/office/officeart/2017/3/layout/HorizontalPathTimeline#2"/>
    <dgm:cxn modelId="{CABF254E-8788-4460-820B-64E7C7068892}" type="presParOf" srcId="{6DBCD425-4B34-4A04-996A-F488EA345CEB}" destId="{49B749E6-BF6B-43D3-BC78-61C4A55E8F98}" srcOrd="1" destOrd="0" presId="urn:microsoft.com/office/officeart/2017/3/layout/HorizontalPathTimeline#2"/>
    <dgm:cxn modelId="{37E6E349-A2CC-4416-A736-033A307C692A}" type="presParOf" srcId="{6DBCD425-4B34-4A04-996A-F488EA345CEB}" destId="{1CD873BC-76D9-419E-8474-A0A73E62C271}" srcOrd="2" destOrd="0" presId="urn:microsoft.com/office/officeart/2017/3/layout/HorizontalPathTimeline#2"/>
    <dgm:cxn modelId="{2783BF52-F308-4311-8977-D73E36FDECBE}" type="presParOf" srcId="{6DBCD425-4B34-4A04-996A-F488EA345CEB}" destId="{98D787F2-3566-4B4B-934F-5C8EBFBD3E56}" srcOrd="3" destOrd="0" presId="urn:microsoft.com/office/officeart/2017/3/layout/HorizontalPathTimeline#2"/>
    <dgm:cxn modelId="{1A7CD4CD-D354-40D6-9BF7-EDDFC38776E3}" type="presParOf" srcId="{6DBCD425-4B34-4A04-996A-F488EA345CEB}" destId="{4C592FDC-E0AC-4F61-ACEF-1C00BD20E463}" srcOrd="4" destOrd="0" presId="urn:microsoft.com/office/officeart/2017/3/layout/HorizontalPathTimeline#2"/>
    <dgm:cxn modelId="{8BD74D04-C976-436D-A1FC-1AF4BD999F92}" type="presParOf" srcId="{6DBCD425-4B34-4A04-996A-F488EA345CEB}" destId="{36256BC0-1AE2-4345-A906-E5061A4DB427}" srcOrd="5" destOrd="0" presId="urn:microsoft.com/office/officeart/2017/3/layout/HorizontalPathTimeline#2"/>
    <dgm:cxn modelId="{FBDC4D6F-B0E6-4ADF-96F2-8BCE7E426D7F}" type="presParOf" srcId="{EE6F6E1A-AC88-44BD-8034-0C2734A7943C}" destId="{3692401C-5BC2-4EFB-8617-4BA7EEEA3BA8}" srcOrd="7" destOrd="0" presId="urn:microsoft.com/office/officeart/2017/3/layout/HorizontalPathTimeline#2"/>
    <dgm:cxn modelId="{E61E6255-6640-4A2D-851E-FD5F56E3F981}" type="presParOf" srcId="{EE6F6E1A-AC88-44BD-8034-0C2734A7943C}" destId="{E4F95361-E3A6-4C17-B7E8-D7E8059058E1}" srcOrd="8" destOrd="0" presId="urn:microsoft.com/office/officeart/2017/3/layout/HorizontalPathTimeline#2"/>
    <dgm:cxn modelId="{DA6B659C-126E-403E-AF8C-00475CED2E99}" type="presParOf" srcId="{E4F95361-E3A6-4C17-B7E8-D7E8059058E1}" destId="{7C951B90-1017-4E6B-808F-061A18AC976C}" srcOrd="0" destOrd="0" presId="urn:microsoft.com/office/officeart/2017/3/layout/HorizontalPathTimeline#2"/>
    <dgm:cxn modelId="{873B5496-8CB4-4627-B2A3-D545C912336C}" type="presParOf" srcId="{E4F95361-E3A6-4C17-B7E8-D7E8059058E1}" destId="{DE3E8A8B-9693-4833-9262-AF7EC983C5C1}" srcOrd="1" destOrd="0" presId="urn:microsoft.com/office/officeart/2017/3/layout/HorizontalPathTimeline#2"/>
    <dgm:cxn modelId="{4F62F065-CE32-4D6B-8205-8257A5939B65}" type="presParOf" srcId="{E4F95361-E3A6-4C17-B7E8-D7E8059058E1}" destId="{A46E7037-222C-45A0-A0DF-8C6B5DD443BF}" srcOrd="2" destOrd="0" presId="urn:microsoft.com/office/officeart/2017/3/layout/HorizontalPathTimeline#2"/>
    <dgm:cxn modelId="{27AB7A67-2379-411F-8D91-773913F1B3C5}" type="presParOf" srcId="{E4F95361-E3A6-4C17-B7E8-D7E8059058E1}" destId="{3FE1CF47-3984-4A03-8FA5-32EF57C9F592}" srcOrd="3" destOrd="0" presId="urn:microsoft.com/office/officeart/2017/3/layout/HorizontalPathTimeline#2"/>
    <dgm:cxn modelId="{8D2A91AE-8E0E-486B-8990-4E0C0780260D}" type="presParOf" srcId="{E4F95361-E3A6-4C17-B7E8-D7E8059058E1}" destId="{85B18390-D674-4D1A-A88C-77F65C5E0FA0}" srcOrd="4" destOrd="0" presId="urn:microsoft.com/office/officeart/2017/3/layout/HorizontalPathTimeline#2"/>
    <dgm:cxn modelId="{EBFDD04A-3EC6-47AB-ABC9-C50AE2529D89}" type="presParOf" srcId="{E4F95361-E3A6-4C17-B7E8-D7E8059058E1}" destId="{A722EF93-B85C-4140-B98F-F5D492BD70D3}" srcOrd="5" destOrd="0" presId="urn:microsoft.com/office/officeart/2017/3/layout/HorizontalPathTimeline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56781-C535-40AE-832E-380118F2B86C}">
      <dsp:nvSpPr>
        <dsp:cNvPr id="0" name=""/>
        <dsp:cNvSpPr/>
      </dsp:nvSpPr>
      <dsp:spPr>
        <a:xfrm>
          <a:off x="113293" y="374292"/>
          <a:ext cx="2794577" cy="279457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0" i="0" kern="1200" dirty="0">
              <a:latin typeface="HGSｺﾞｼｯｸM" panose="020B0600000000000000" pitchFamily="50" charset="-128"/>
              <a:ea typeface="HGSｺﾞｼｯｸM" panose="020B0600000000000000" pitchFamily="50" charset="-128"/>
            </a:rPr>
            <a:t>１年生</a:t>
          </a:r>
          <a:endParaRPr kumimoji="1" lang="en-US" altLang="ja-JP" sz="2000" b="0" i="0" kern="1200" dirty="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b="0" i="0" kern="1200" dirty="0">
              <a:latin typeface="HGSｺﾞｼｯｸM" panose="020B0600000000000000" pitchFamily="50" charset="-128"/>
              <a:ea typeface="HGSｺﾞｼｯｸM" panose="020B0600000000000000" pitchFamily="50" charset="-128"/>
            </a:rPr>
            <a:t>自分</a:t>
          </a:r>
          <a:endParaRPr kumimoji="1" lang="en-US" altLang="ja-JP" sz="3200" b="0" i="0" kern="1200" dirty="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>
              <a:latin typeface="HGSｺﾞｼｯｸM" panose="020B0600000000000000" pitchFamily="50" charset="-128"/>
              <a:ea typeface="HGSｺﾞｼｯｸM" panose="020B0600000000000000" pitchFamily="50" charset="-128"/>
            </a:rPr>
            <a:t>（職業人インタビュー）</a:t>
          </a:r>
        </a:p>
      </dsp:txBody>
      <dsp:txXfrm>
        <a:off x="503527" y="703833"/>
        <a:ext cx="1611288" cy="2135496"/>
      </dsp:txXfrm>
    </dsp:sp>
    <dsp:sp modelId="{82AA9F62-F1DD-450F-8D50-9D4022A274B8}">
      <dsp:nvSpPr>
        <dsp:cNvPr id="0" name=""/>
        <dsp:cNvSpPr/>
      </dsp:nvSpPr>
      <dsp:spPr>
        <a:xfrm>
          <a:off x="2127403" y="374292"/>
          <a:ext cx="2794577" cy="279457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>
              <a:latin typeface="HGSｺﾞｼｯｸM" panose="020B0600000000000000" pitchFamily="50" charset="-128"/>
              <a:ea typeface="HGSｺﾞｼｯｸM" panose="020B0600000000000000" pitchFamily="50" charset="-128"/>
            </a:rPr>
            <a:t>２年生</a:t>
          </a:r>
          <a:endParaRPr kumimoji="1" lang="en-US" altLang="ja-JP" sz="2000" kern="120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HGSｺﾞｼｯｸM" panose="020B0600000000000000" pitchFamily="50" charset="-128"/>
              <a:ea typeface="HGSｺﾞｼｯｸM" panose="020B0600000000000000" pitchFamily="50" charset="-128"/>
            </a:rPr>
            <a:t>社会</a:t>
          </a:r>
          <a:endParaRPr kumimoji="1" lang="en-US" altLang="ja-JP" sz="3200" kern="120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>
              <a:latin typeface="HGSｺﾞｼｯｸM" panose="020B0600000000000000" pitchFamily="50" charset="-128"/>
              <a:ea typeface="HGSｺﾞｼｯｸM" panose="020B0600000000000000" pitchFamily="50" charset="-128"/>
            </a:rPr>
            <a:t>（こなん・こうか地域ゼミ）</a:t>
          </a:r>
        </a:p>
      </dsp:txBody>
      <dsp:txXfrm>
        <a:off x="2920459" y="703833"/>
        <a:ext cx="1611288" cy="2135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3E70B-EE6D-407B-8E1F-FE26817B3B1D}">
      <dsp:nvSpPr>
        <dsp:cNvPr id="0" name=""/>
        <dsp:cNvSpPr/>
      </dsp:nvSpPr>
      <dsp:spPr>
        <a:xfrm>
          <a:off x="0" y="1797449"/>
          <a:ext cx="10709365" cy="149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550E8-D286-40B4-9B20-40DE0FCA02CE}">
      <dsp:nvSpPr>
        <dsp:cNvPr id="0" name=""/>
        <dsp:cNvSpPr/>
      </dsp:nvSpPr>
      <dsp:spPr>
        <a:xfrm>
          <a:off x="1788380" y="1128999"/>
          <a:ext cx="0" cy="7751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DCC00-CC60-4F76-9C61-F00E7DBFC778}">
      <dsp:nvSpPr>
        <dsp:cNvPr id="0" name=""/>
        <dsp:cNvSpPr/>
      </dsp:nvSpPr>
      <dsp:spPr>
        <a:xfrm>
          <a:off x="62290" y="574002"/>
          <a:ext cx="3452180" cy="611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99" tIns="33687" rIns="154999" bIns="33687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000" b="0" i="0" u="none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探究テーマの設定</a:t>
          </a:r>
          <a:endParaRPr lang="ja-JP" altLang="en-US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62290" y="574002"/>
        <a:ext cx="3452180" cy="611997"/>
      </dsp:txXfrm>
    </dsp:sp>
    <dsp:sp modelId="{5C96A5F5-16B2-4AEA-9591-B66C220F4A65}">
      <dsp:nvSpPr>
        <dsp:cNvPr id="0" name=""/>
        <dsp:cNvSpPr/>
      </dsp:nvSpPr>
      <dsp:spPr>
        <a:xfrm>
          <a:off x="361859" y="2010896"/>
          <a:ext cx="2853042" cy="42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4-6</a:t>
          </a:r>
          <a:r>
            <a:rPr lang="ja-JP" altLang="en-US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sp:txBody>
      <dsp:txXfrm>
        <a:off x="361859" y="2010896"/>
        <a:ext cx="2853042" cy="423149"/>
      </dsp:txXfrm>
    </dsp:sp>
    <dsp:sp modelId="{B3AC6DBE-85B6-4AF3-BADF-7E1E82B735CC}">
      <dsp:nvSpPr>
        <dsp:cNvPr id="0" name=""/>
        <dsp:cNvSpPr/>
      </dsp:nvSpPr>
      <dsp:spPr>
        <a:xfrm>
          <a:off x="1736891" y="1821343"/>
          <a:ext cx="102978" cy="1019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6A17-7B9F-4674-AD57-FF0C87A3CB32}">
      <dsp:nvSpPr>
        <dsp:cNvPr id="0" name=""/>
        <dsp:cNvSpPr/>
      </dsp:nvSpPr>
      <dsp:spPr>
        <a:xfrm>
          <a:off x="3571531" y="1840489"/>
          <a:ext cx="0" cy="7751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3CBFE-397D-467A-A65B-E19FAB2953BB}">
      <dsp:nvSpPr>
        <dsp:cNvPr id="0" name=""/>
        <dsp:cNvSpPr/>
      </dsp:nvSpPr>
      <dsp:spPr>
        <a:xfrm>
          <a:off x="1845441" y="2558685"/>
          <a:ext cx="3452180" cy="611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99" tIns="33687" rIns="154999" bIns="33687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000" b="0" i="0" u="none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フィールドワークの準備</a:t>
          </a:r>
          <a:endParaRPr lang="ja-JP" altLang="en-US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1845441" y="2558685"/>
        <a:ext cx="3452180" cy="611997"/>
      </dsp:txXfrm>
    </dsp:sp>
    <dsp:sp modelId="{730471FC-8FAF-49B2-8F42-63D391F759BE}">
      <dsp:nvSpPr>
        <dsp:cNvPr id="0" name=""/>
        <dsp:cNvSpPr/>
      </dsp:nvSpPr>
      <dsp:spPr>
        <a:xfrm>
          <a:off x="2145010" y="1310640"/>
          <a:ext cx="2853042" cy="42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7</a:t>
          </a:r>
          <a:r>
            <a:rPr lang="ja-JP" altLang="en-US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  <a:endParaRPr lang="ja-JP" altLang="en-US" sz="28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145010" y="1310640"/>
        <a:ext cx="2853042" cy="423149"/>
      </dsp:txXfrm>
    </dsp:sp>
    <dsp:sp modelId="{F34C40A7-6131-4EF1-9887-E7EEA86D1562}">
      <dsp:nvSpPr>
        <dsp:cNvPr id="0" name=""/>
        <dsp:cNvSpPr/>
      </dsp:nvSpPr>
      <dsp:spPr>
        <a:xfrm>
          <a:off x="3520042" y="1821343"/>
          <a:ext cx="102978" cy="1019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3FD7B-71E0-4012-B7CE-2C80433ED975}">
      <dsp:nvSpPr>
        <dsp:cNvPr id="0" name=""/>
        <dsp:cNvSpPr/>
      </dsp:nvSpPr>
      <dsp:spPr>
        <a:xfrm>
          <a:off x="5354682" y="1128999"/>
          <a:ext cx="0" cy="7751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7EBEC-ACAC-4EF4-B856-39067B4D928B}">
      <dsp:nvSpPr>
        <dsp:cNvPr id="0" name=""/>
        <dsp:cNvSpPr/>
      </dsp:nvSpPr>
      <dsp:spPr>
        <a:xfrm>
          <a:off x="3628592" y="574002"/>
          <a:ext cx="3452180" cy="611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99" tIns="33687" rIns="154999" bIns="33687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000" b="0" i="0" u="none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フィールドワークの実施</a:t>
          </a:r>
          <a:endParaRPr lang="ja-JP" altLang="en-US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628592" y="574002"/>
        <a:ext cx="3452180" cy="611997"/>
      </dsp:txXfrm>
    </dsp:sp>
    <dsp:sp modelId="{7605329C-2B32-4CD7-9B69-1B3DAB88562E}">
      <dsp:nvSpPr>
        <dsp:cNvPr id="0" name=""/>
        <dsp:cNvSpPr/>
      </dsp:nvSpPr>
      <dsp:spPr>
        <a:xfrm>
          <a:off x="3928161" y="2010896"/>
          <a:ext cx="2853042" cy="42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夏休み</a:t>
          </a:r>
          <a:endParaRPr lang="ja-JP" altLang="en-US" sz="32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928161" y="2010896"/>
        <a:ext cx="2853042" cy="423149"/>
      </dsp:txXfrm>
    </dsp:sp>
    <dsp:sp modelId="{79B0CEDC-0005-4ACE-AB25-DB9533DC85C2}">
      <dsp:nvSpPr>
        <dsp:cNvPr id="0" name=""/>
        <dsp:cNvSpPr/>
      </dsp:nvSpPr>
      <dsp:spPr>
        <a:xfrm>
          <a:off x="5303193" y="1821343"/>
          <a:ext cx="102978" cy="1019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49E6-BF6B-43D3-BC78-61C4A55E8F98}">
      <dsp:nvSpPr>
        <dsp:cNvPr id="0" name=""/>
        <dsp:cNvSpPr/>
      </dsp:nvSpPr>
      <dsp:spPr>
        <a:xfrm>
          <a:off x="7137834" y="1840489"/>
          <a:ext cx="0" cy="7751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787F2-3566-4B4B-934F-5C8EBFBD3E56}">
      <dsp:nvSpPr>
        <dsp:cNvPr id="0" name=""/>
        <dsp:cNvSpPr/>
      </dsp:nvSpPr>
      <dsp:spPr>
        <a:xfrm>
          <a:off x="5411743" y="2558685"/>
          <a:ext cx="3452180" cy="611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99" tIns="33687" rIns="154999" bIns="33687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000" b="0" i="0" u="none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解決策の検討・発表準備</a:t>
          </a:r>
          <a:endParaRPr lang="ja-JP" altLang="en-US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411743" y="2558685"/>
        <a:ext cx="3452180" cy="611997"/>
      </dsp:txXfrm>
    </dsp:sp>
    <dsp:sp modelId="{4C592FDC-E0AC-4F61-ACEF-1C00BD20E463}">
      <dsp:nvSpPr>
        <dsp:cNvPr id="0" name=""/>
        <dsp:cNvSpPr/>
      </dsp:nvSpPr>
      <dsp:spPr>
        <a:xfrm>
          <a:off x="5711313" y="1310640"/>
          <a:ext cx="2853042" cy="42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9-11</a:t>
          </a:r>
          <a:r>
            <a:rPr lang="ja-JP" altLang="en-US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sp:txBody>
      <dsp:txXfrm>
        <a:off x="5711313" y="1310640"/>
        <a:ext cx="2853042" cy="423149"/>
      </dsp:txXfrm>
    </dsp:sp>
    <dsp:sp modelId="{3FE75B81-9D06-4F9F-BD87-C2A832B06693}">
      <dsp:nvSpPr>
        <dsp:cNvPr id="0" name=""/>
        <dsp:cNvSpPr/>
      </dsp:nvSpPr>
      <dsp:spPr>
        <a:xfrm>
          <a:off x="7086344" y="1821343"/>
          <a:ext cx="102978" cy="1019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E8A8B-9693-4833-9262-AF7EC983C5C1}">
      <dsp:nvSpPr>
        <dsp:cNvPr id="0" name=""/>
        <dsp:cNvSpPr/>
      </dsp:nvSpPr>
      <dsp:spPr>
        <a:xfrm>
          <a:off x="8920985" y="1140742"/>
          <a:ext cx="0" cy="7517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1CF47-3984-4A03-8FA5-32EF57C9F592}">
      <dsp:nvSpPr>
        <dsp:cNvPr id="0" name=""/>
        <dsp:cNvSpPr/>
      </dsp:nvSpPr>
      <dsp:spPr>
        <a:xfrm>
          <a:off x="7229495" y="583273"/>
          <a:ext cx="3382980" cy="593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99" tIns="33687" rIns="154999" bIns="33687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000" b="0" i="0" u="none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成果発表会</a:t>
          </a:r>
          <a:r>
            <a:rPr lang="ja-JP" altLang="en-US" sz="1600" b="0" i="0" u="none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（教室＆ホール）</a:t>
          </a:r>
          <a:endParaRPr lang="ja-JP" altLang="en-US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7229495" y="583273"/>
        <a:ext cx="3382980" cy="593455"/>
      </dsp:txXfrm>
    </dsp:sp>
    <dsp:sp modelId="{85B18390-D674-4D1A-A88C-77F65C5E0FA0}">
      <dsp:nvSpPr>
        <dsp:cNvPr id="0" name=""/>
        <dsp:cNvSpPr/>
      </dsp:nvSpPr>
      <dsp:spPr>
        <a:xfrm>
          <a:off x="7494464" y="2010896"/>
          <a:ext cx="2853042" cy="42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12</a:t>
          </a:r>
          <a:r>
            <a:rPr lang="ja-JP" altLang="en-US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sp:txBody>
      <dsp:txXfrm>
        <a:off x="7494464" y="2010896"/>
        <a:ext cx="2853042" cy="423149"/>
      </dsp:txXfrm>
    </dsp:sp>
    <dsp:sp modelId="{7C951B90-1017-4E6B-808F-061A18AC976C}">
      <dsp:nvSpPr>
        <dsp:cNvPr id="0" name=""/>
        <dsp:cNvSpPr/>
      </dsp:nvSpPr>
      <dsp:spPr>
        <a:xfrm>
          <a:off x="8870528" y="1822888"/>
          <a:ext cx="100914" cy="989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PathTimeline#2">
  <dgm:title val="横方向パス タイムライン"/>
  <dgm:desc val="時系列にイベントのリストを表示するために使用します。説明は四角形に含まれ、日付は円形のドットの近くに表示されます。短い日付形式で大量のテキストを表示するのに最適な SmartArt です。"/>
  <dgm:catLst>
    <dgm:cat type="timeline" pri="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04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asst0">
      <dgm:alg type="sp"/>
      <dgm:shape xmlns:r="http://schemas.openxmlformats.org/officeDocument/2006/relationships" type="rect" r:blip="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6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</dgm:constrLst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b" for="ch" forName="L2TextContainer" refType="h" fact="0.31"/>
                <dgm:constr type="l" for="ch" forName="L2TextContain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31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t" for="ch" forName="FlexibleEmptyPlaceHolder" refType="h" fact="0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537"/>
                <dgm:constr type="h" for="ch" forName="L1TextContainer" refType="h" fact="0.113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b" for="ch" forName="FlexibleEmptyPlaceHolder" refType="h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35"/>
                <dgm:constr type="h" for="ch" forName="L1TextContainer" refType="h" fact="0.113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5"/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t" for="ch" forName="L2TextContainer" refType="h" fact="0.69"/>
                <dgm:constr type="l" for="ch" forName="L2TextContainer" refType="w" fact="0.06"/>
              </dgm:constrLst>
            </dgm:else>
          </dgm:choose>
          <dgm:layoutNode name="ConnectorPoint" styleLbl="fgAcc1" moveWith="L2TextContainer">
            <dgm:alg type="sp"/>
            <dgm:shape xmlns:r="http://schemas.openxmlformats.org/officeDocument/2006/relationships" type="ellipse" r:blip="" zOrderOff="10">
              <dgm:adjLst/>
            </dgm:shape>
            <dgm:presOf/>
            <dgm:constrLst/>
          </dgm:layoutNode>
          <dgm:layoutNode name="ConnectLine" styleLbl="alignNode1" moveWith="L2TextContainer">
            <dgm:alg type="sp"/>
            <dgm:shape xmlns:r="http://schemas.openxmlformats.org/officeDocument/2006/relationships" type="line" r:blip="">
              <dgm:adjLst/>
              <dgm:extLst>
                <a:ext uri="{B698B0E9-8C71-41B9-8309-B3DCBF30829C}">
                  <dgm1612:spPr xmlns:dgm1612="http://schemas.microsoft.com/office/drawing/2016/12/diagram" xmlns="">
                    <a:ln>
                      <a:prstDash val="dash"/>
                    </a:ln>
                  </dgm1612:spPr>
                </a:ext>
              </dgm:extLst>
            </dgm:shape>
            <dgm:presOf/>
            <dgm:constrLst/>
          </dgm:layoutNode>
          <dgm:layoutNode name="Flexible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  <dgm:layoutNode name="L2TextContainer" styleLbl="bgAcc1">
            <dgm:varLst>
              <dgm:chMax val="0"/>
              <dgm:chPref val="0"/>
              <dgm:bulletEnabled val="1"/>
            </dgm:varLst>
            <dgm:choose name="L2TextContainerAlgo">
              <dgm:if name="L2TextContainerAlgoLTR" func="var" arg="dir" op="equ" val="norm">
                <dgm:alg type="tx">
                  <dgm:param type="txAnchorVert" val="mid"/>
                  <dgm:param type="parTxRTLAlign" val="l"/>
                  <dgm:param type="parTxLTRAlign" val="l"/>
                  <dgm:param type="txAnchorVertCh" val="mid"/>
                  <dgm:param type="shpTxRTLAlignCh" val="l"/>
                  <dgm:param type="shpTxLTRAlignCh" val="l"/>
                </dgm:alg>
              </dgm:if>
              <dgm:else name="L2TextContainerAlgoRTL">
                <dgm:alg type="tx">
                  <dgm:param type="txAnchorVert" val="mid"/>
                  <dgm:param type="parTxRTLAlign" val="r"/>
                  <dgm:param type="parTxLTRAlign" val="r"/>
                  <dgm:param type="txAnchorVertCh" val="mid"/>
                  <dgm:param type="shpTxRTLAlignCh" val="r"/>
                  <dgm:param type="shpTxLTR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w" fact="0.14"/>
              <dgm:constr type="rMarg" refType="w" fact="0.14"/>
              <dgm:constr type="tMarg" refType="h" fact="0.17"/>
              <dgm:constr type="bMarg" refType="h" fact="0.17"/>
            </dgm:constrLst>
            <dgm:ruleLst>
              <dgm:rule type="h" val="INF" fact="NaN" max="NaN"/>
              <dgm:rule type="primFontSz" val="11" fact="NaN" max="NaN"/>
            </dgm:ruleLst>
          </dgm:layoutNod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txAnchorHorz" val="ctr"/>
                  <dgm:param type="txAnchorVert" val="t"/>
                  <dgm:param type="parTxRTLAlign" val="ctr"/>
                  <dgm:param type="parTxRTLAlign" val="ctr"/>
                </dgm:alg>
              </dgm:if>
              <dgm:else name="Name89">
                <dgm:alg type="tx">
                  <dgm:param type="txAnchorHorz" val="ctr"/>
                  <dgm:param type="txAnchorVert" val="b"/>
                  <dgm:param type="parTxRTL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483D4B-C83C-4B58-AA97-126E2CBD9871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2024/3/30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A37D618-A509-45FA-BF4A-D91C4E3B7021}" type="datetime1">
              <a:rPr lang="ja-JP" altLang="en-US" smtClean="0"/>
              <a:pPr/>
              <a:t>2024/3/30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D0EDF81-139F-488C-872B-4720FBA6BF98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83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98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75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図形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対象の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図形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プレースホルダー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" name="コンテンツ プレースホルダー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(2 枚の画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2860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45720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68580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8" name="図プレースホルダー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グラフィック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図形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グラフィック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(4 枚の画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3" name="図プレースホルダー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2860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45720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68580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図プレースホルダー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0" name="図プレースホルダー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グ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図形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タイトル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コンテンツ プレースホルダー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枚の写真付きの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5" name="図プレースホルダー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タイトルをここに入力</a:t>
            </a:r>
          </a:p>
        </p:txBody>
      </p:sp>
      <p:sp>
        <p:nvSpPr>
          <p:cNvPr id="18" name="サブタイトル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サブタイトル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:図形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グラフィック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ー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図プレースホルダー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2" name="図プレースホルダー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3" name="図プレースホルダー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5" name="図プレースホルダー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61" name="テキスト プレースホルダー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名前</a:t>
            </a:r>
          </a:p>
        </p:txBody>
      </p:sp>
      <p:sp>
        <p:nvSpPr>
          <p:cNvPr id="62" name="テキスト プレースホルダー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</a:t>
            </a:r>
          </a:p>
        </p:txBody>
      </p:sp>
      <p:sp>
        <p:nvSpPr>
          <p:cNvPr id="63" name="テキスト プレースホルダー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名前</a:t>
            </a:r>
          </a:p>
        </p:txBody>
      </p:sp>
      <p:sp>
        <p:nvSpPr>
          <p:cNvPr id="64" name="テキスト プレースホルダー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</a:t>
            </a:r>
          </a:p>
        </p:txBody>
      </p:sp>
      <p:sp>
        <p:nvSpPr>
          <p:cNvPr id="65" name="テキスト プレースホルダー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名前</a:t>
            </a:r>
          </a:p>
        </p:txBody>
      </p:sp>
      <p:sp>
        <p:nvSpPr>
          <p:cNvPr id="66" name="テキスト プレースホルダー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</a:t>
            </a:r>
          </a:p>
        </p:txBody>
      </p:sp>
      <p:sp>
        <p:nvSpPr>
          <p:cNvPr id="67" name="テキスト プレースホルダー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名前</a:t>
            </a:r>
          </a:p>
        </p:txBody>
      </p:sp>
      <p:sp>
        <p:nvSpPr>
          <p:cNvPr id="68" name="テキスト プレースホルダー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</a:t>
            </a:r>
          </a:p>
        </p:txBody>
      </p:sp>
      <p:sp>
        <p:nvSpPr>
          <p:cNvPr id="69" name="テキスト プレースホルダー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名前</a:t>
            </a:r>
          </a:p>
        </p:txBody>
      </p:sp>
      <p:sp>
        <p:nvSpPr>
          <p:cNvPr id="70" name="テキスト プレースホルダー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図形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図形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4114800" cy="237308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400" b="1" i="0" dirty="0">
                <a:latin typeface="Meiryo UI" panose="020B0604030504040204" pitchFamily="50" charset="-128"/>
                <a:ea typeface="Meiryo UI" panose="020B0604030504040204" pitchFamily="50" charset="-128"/>
              </a:rPr>
              <a:t>総合的な</a:t>
            </a:r>
            <a:r>
              <a:rPr lang="en-US" altLang="ja-JP" sz="4400" b="1" i="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400" b="1" i="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400" b="1" i="0" dirty="0">
                <a:latin typeface="Meiryo UI" panose="020B0604030504040204" pitchFamily="50" charset="-128"/>
                <a:ea typeface="Meiryo UI" panose="020B0604030504040204" pitchFamily="50" charset="-128"/>
              </a:rPr>
              <a:t>探究の時間とは 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643562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年度から始まった新たな授業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（以前の「総合的な学習の時間」）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1400" dirty="0"/>
              <a:t>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◎目標：自己のあり方・生き方を考えながら、</a:t>
            </a:r>
            <a:r>
              <a:rPr lang="ja-JP" altLang="en-US" sz="3600" dirty="0"/>
              <a:t>よりよく</a:t>
            </a:r>
            <a:r>
              <a:rPr lang="ja-JP" altLang="en-US" sz="3600" b="1" u="sng" dirty="0">
                <a:solidFill>
                  <a:srgbClr val="FF0000"/>
                </a:solidFill>
              </a:rPr>
              <a:t>課題を発見</a:t>
            </a:r>
            <a:r>
              <a:rPr lang="ja-JP" altLang="en-US" sz="3600" dirty="0"/>
              <a:t>し解決していく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76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D7C35C-425D-81CF-46AE-A2C2EEBC1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甲西高校の探究学習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3DF5A6-64FE-2D47-75C9-750088DE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１年生：自分を知る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</a:t>
            </a:r>
            <a:r>
              <a:rPr kumimoji="1" lang="ja-JP" altLang="en-US" dirty="0"/>
              <a:t>「職業人インタビュー」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２年生：社会を知る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「こなん・こうか地域ゼミ」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３年生：３年間のまとめ「最終研究」　　　　　　　</a:t>
            </a:r>
            <a:r>
              <a:rPr lang="ja-JP" altLang="en-US" sz="1800" dirty="0"/>
              <a:t>３年生（最終研究）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153FD4-E989-D87B-07A8-F553587E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ja-JP" noProof="0" smtClean="0"/>
              <a:pPr/>
              <a:t>2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8" name="図表 27">
            <a:extLst>
              <a:ext uri="{FF2B5EF4-FFF2-40B4-BE49-F238E27FC236}">
                <a16:creationId xmlns:a16="http://schemas.microsoft.com/office/drawing/2014/main" id="{773041B4-8F3D-4125-9C3C-45BABA4DA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933179"/>
              </p:ext>
            </p:extLst>
          </p:nvPr>
        </p:nvGraphicFramePr>
        <p:xfrm>
          <a:off x="6514011" y="1874838"/>
          <a:ext cx="5035275" cy="354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上矢印 46">
            <a:extLst>
              <a:ext uri="{FF2B5EF4-FFF2-40B4-BE49-F238E27FC236}">
                <a16:creationId xmlns:a16="http://schemas.microsoft.com/office/drawing/2014/main" id="{68340DF7-7806-47CB-AAFD-1742244D99B6}"/>
              </a:ext>
            </a:extLst>
          </p:cNvPr>
          <p:cNvSpPr/>
          <p:nvPr/>
        </p:nvSpPr>
        <p:spPr>
          <a:xfrm flipH="1">
            <a:off x="8822284" y="4304552"/>
            <a:ext cx="390973" cy="1113448"/>
          </a:xfrm>
          <a:prstGeom prst="upArrow">
            <a:avLst>
              <a:gd name="adj1" fmla="val 50000"/>
              <a:gd name="adj2" fmla="val 821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10AD9C8-8ED0-4931-B337-1048C97A0974}"/>
              </a:ext>
            </a:extLst>
          </p:cNvPr>
          <p:cNvSpPr/>
          <p:nvPr/>
        </p:nvSpPr>
        <p:spPr>
          <a:xfrm>
            <a:off x="6514012" y="2133599"/>
            <a:ext cx="5207726" cy="3953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70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B841F6-3E58-41C7-A6B0-04832785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こなん・こうか地域ゼミとは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70B8C38B-9F36-4BE1-A6C3-DD25C4116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9066" y="247440"/>
            <a:ext cx="3498667" cy="1196318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BD5A4B-3603-43C2-A644-7ED2C641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ja-JP" noProof="0" smtClean="0"/>
              <a:pPr/>
              <a:t>3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1D07280-832E-4143-8BCB-348F34EBF5DA}"/>
              </a:ext>
            </a:extLst>
          </p:cNvPr>
          <p:cNvSpPr txBox="1">
            <a:spLocks/>
          </p:cNvSpPr>
          <p:nvPr/>
        </p:nvSpPr>
        <p:spPr>
          <a:xfrm>
            <a:off x="838200" y="2011680"/>
            <a:ext cx="10515600" cy="218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テーマ：「湖南・甲賀地域の課題解決」</a:t>
            </a:r>
          </a:p>
          <a:p>
            <a:r>
              <a:rPr lang="ja-JP" altLang="en-US" dirty="0"/>
              <a:t>７つの領域から自分の興味のあるものを一つ選び、各グループでテーマを設定し、そのテーマに関わる「課題」を見つけ「解決策」を探る。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8728CCDA-06F7-4025-AC16-6D3DD5464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63921"/>
              </p:ext>
            </p:extLst>
          </p:nvPr>
        </p:nvGraphicFramePr>
        <p:xfrm>
          <a:off x="952501" y="4061460"/>
          <a:ext cx="10286997" cy="1377844"/>
        </p:xfrm>
        <a:graphic>
          <a:graphicData uri="http://schemas.openxmlformats.org/drawingml/2006/table">
            <a:tbl>
              <a:tblPr firstRow="1" firstCol="1" bandRow="1"/>
              <a:tblGrid>
                <a:gridCol w="1469571">
                  <a:extLst>
                    <a:ext uri="{9D8B030D-6E8A-4147-A177-3AD203B41FA5}">
                      <a16:colId xmlns:a16="http://schemas.microsoft.com/office/drawing/2014/main" val="3938595937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4059778820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210928841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2315914603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3491574842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1501763204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2875009880"/>
                    </a:ext>
                  </a:extLst>
                </a:gridCol>
              </a:tblGrid>
              <a:tr h="1377844"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都市・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R="66675" algn="r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交通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産業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sz="3200" kern="10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環境・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sz="3200" kern="10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ｴﾈﾙｷﾞｰ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国際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R="66675" algn="r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理解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観光・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R="66675" algn="r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文化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健康・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R="66675" algn="r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福祉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子育て</a:t>
                      </a:r>
                      <a:endParaRPr lang="en-US" altLang="ja-JP" sz="3200" kern="100" dirty="0">
                        <a:effectLst/>
                        <a:latin typeface="Century" panose="02040604050505020304" pitchFamily="18" charset="0"/>
                        <a:ea typeface="UD デジタル 教科書体 N-R" panose="02020400000000000000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・教育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83299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BCF7D7F-7AD7-48B3-851A-588D08607D3F}"/>
              </a:ext>
            </a:extLst>
          </p:cNvPr>
          <p:cNvSpPr/>
          <p:nvPr/>
        </p:nvSpPr>
        <p:spPr>
          <a:xfrm>
            <a:off x="548640" y="3718560"/>
            <a:ext cx="11042469" cy="2187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3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3C7BDB-B7D1-465C-9965-C0C4D79D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kumimoji="1" lang="ja-JP" altLang="en-US" dirty="0"/>
              <a:t>年間スケジュール</a:t>
            </a:r>
            <a:endParaRPr lang="ja-JP" altLang="en-US" b="1" i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3" descr="タイムライン SmartArt グラフィック">
            <a:extLst>
              <a:ext uri="{FF2B5EF4-FFF2-40B4-BE49-F238E27FC236}">
                <a16:creationId xmlns:a16="http://schemas.microsoft.com/office/drawing/2014/main" id="{1AD6A0AA-485F-4BC1-AD81-A826C298B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895560"/>
              </p:ext>
            </p:extLst>
          </p:nvPr>
        </p:nvGraphicFramePr>
        <p:xfrm>
          <a:off x="741317" y="2063931"/>
          <a:ext cx="10709366" cy="374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264F83-93CE-4B81-87A0-2FF1A991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コンテンツ プレースホルダー 7">
            <a:extLst>
              <a:ext uri="{FF2B5EF4-FFF2-40B4-BE49-F238E27FC236}">
                <a16:creationId xmlns:a16="http://schemas.microsoft.com/office/drawing/2014/main" id="{8A54FB9E-FBBB-4915-AB1E-47AFADEA8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9066" y="247440"/>
            <a:ext cx="3498667" cy="11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プレースホルダー 12">
            <a:extLst>
              <a:ext uri="{FF2B5EF4-FFF2-40B4-BE49-F238E27FC236}">
                <a16:creationId xmlns:a16="http://schemas.microsoft.com/office/drawing/2014/main" id="{16EE3255-C4C1-41F6-8134-95AF8A63AA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"/>
          <a:stretch/>
        </p:blipFill>
        <p:spPr>
          <a:xfrm>
            <a:off x="0" y="3933994"/>
            <a:ext cx="6199490" cy="2924006"/>
          </a:xfr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49310C2C-10E2-4D7D-9CBB-02B7647D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256" y="269967"/>
            <a:ext cx="5117592" cy="1341120"/>
          </a:xfrm>
        </p:spPr>
        <p:txBody>
          <a:bodyPr/>
          <a:lstStyle/>
          <a:p>
            <a:r>
              <a:rPr lang="ja-JP" altLang="en-US" dirty="0"/>
              <a:t>教室発表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ホール発表の様子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9D6ADA3-E137-458A-9329-40FC9EA87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217" y="2159727"/>
            <a:ext cx="5216434" cy="4196624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ホール発表に選ばれたグループのテーマ</a:t>
            </a:r>
            <a:endParaRPr lang="en-US" altLang="ja-JP" sz="2400" dirty="0"/>
          </a:p>
          <a:p>
            <a:r>
              <a:rPr kumimoji="1" lang="ja-JP" altLang="en-US" sz="2400" dirty="0"/>
              <a:t>　・草津線</a:t>
            </a:r>
            <a:endParaRPr kumimoji="1" lang="en-US" altLang="ja-JP" sz="2400" dirty="0"/>
          </a:p>
          <a:p>
            <a:r>
              <a:rPr lang="ja-JP" altLang="en-US" sz="2400" dirty="0"/>
              <a:t>　・お茶と道の駅</a:t>
            </a:r>
            <a:endParaRPr lang="en-US" altLang="ja-JP" sz="2400" dirty="0"/>
          </a:p>
          <a:p>
            <a:r>
              <a:rPr kumimoji="1" lang="ja-JP" altLang="en-US" sz="2400" dirty="0"/>
              <a:t>　・おにぎり</a:t>
            </a:r>
            <a:endParaRPr kumimoji="1" lang="en-US" altLang="ja-JP" sz="2400" dirty="0"/>
          </a:p>
          <a:p>
            <a:r>
              <a:rPr lang="ja-JP" altLang="en-US" sz="2400" dirty="0"/>
              <a:t>　・湖南市に住む外国人の職業と暮らし</a:t>
            </a:r>
            <a:endParaRPr lang="en-US" altLang="ja-JP" sz="2400" dirty="0"/>
          </a:p>
          <a:p>
            <a:r>
              <a:rPr kumimoji="1" lang="ja-JP" altLang="en-US" sz="2400" dirty="0"/>
              <a:t>　・温泉</a:t>
            </a:r>
            <a:endParaRPr kumimoji="1" lang="en-US" altLang="ja-JP" sz="2400" dirty="0"/>
          </a:p>
          <a:p>
            <a:r>
              <a:rPr lang="ja-JP" altLang="en-US" sz="2400" dirty="0"/>
              <a:t>　・若者の献血</a:t>
            </a:r>
            <a:endParaRPr lang="en-US" altLang="ja-JP" sz="2400" dirty="0"/>
          </a:p>
          <a:p>
            <a:r>
              <a:rPr kumimoji="1" lang="ja-JP" altLang="en-US" sz="2400" dirty="0"/>
              <a:t>　・保育士の労働環境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80A6FA-0746-4503-AE1C-AAEE39EC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ja-JP" noProof="0" smtClean="0"/>
              <a:pPr/>
              <a:t>5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プレースホルダー 16">
            <a:extLst>
              <a:ext uri="{FF2B5EF4-FFF2-40B4-BE49-F238E27FC236}">
                <a16:creationId xmlns:a16="http://schemas.microsoft.com/office/drawing/2014/main" id="{79CB438B-1C60-456F-9D5D-CAC7934D7E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14116" cy="3716635"/>
          </a:xfrm>
        </p:spPr>
      </p:pic>
    </p:spTree>
    <p:extLst>
      <p:ext uri="{BB962C8B-B14F-4D97-AF65-F5344CB8AC3E}">
        <p14:creationId xmlns:p14="http://schemas.microsoft.com/office/powerpoint/2010/main" val="216173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3C7BDB-B7D1-465C-9965-C0C4D79D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b="1" i="0" dirty="0">
                <a:latin typeface="Meiryo UI" panose="020B0604030504040204" pitchFamily="50" charset="-128"/>
                <a:ea typeface="Meiryo UI" panose="020B0604030504040204" pitchFamily="50" charset="-128"/>
              </a:rPr>
              <a:t>フィールドワーク先一覧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264F83-93CE-4B81-87A0-2FF1A991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コンテンツ プレースホルダー 7">
            <a:extLst>
              <a:ext uri="{FF2B5EF4-FFF2-40B4-BE49-F238E27FC236}">
                <a16:creationId xmlns:a16="http://schemas.microsoft.com/office/drawing/2014/main" id="{E6DD6674-F6EF-4FBA-9BA6-3E700451A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066" y="247440"/>
            <a:ext cx="3498667" cy="1196318"/>
          </a:xfrm>
          <a:prstGeom prst="rect">
            <a:avLst/>
          </a:prstGeom>
        </p:spPr>
      </p:pic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49E3301C-3705-4F6D-82A3-2B7B22CBC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045872"/>
              </p:ext>
            </p:extLst>
          </p:nvPr>
        </p:nvGraphicFramePr>
        <p:xfrm>
          <a:off x="618309" y="1561443"/>
          <a:ext cx="11189424" cy="4811609"/>
        </p:xfrm>
        <a:graphic>
          <a:graphicData uri="http://schemas.openxmlformats.org/drawingml/2006/table">
            <a:tbl>
              <a:tblPr firstRow="1" firstCol="1" bandRow="1"/>
              <a:tblGrid>
                <a:gridCol w="3729808">
                  <a:extLst>
                    <a:ext uri="{9D8B030D-6E8A-4147-A177-3AD203B41FA5}">
                      <a16:colId xmlns:a16="http://schemas.microsoft.com/office/drawing/2014/main" val="776731520"/>
                    </a:ext>
                  </a:extLst>
                </a:gridCol>
                <a:gridCol w="1864904">
                  <a:extLst>
                    <a:ext uri="{9D8B030D-6E8A-4147-A177-3AD203B41FA5}">
                      <a16:colId xmlns:a16="http://schemas.microsoft.com/office/drawing/2014/main" val="1019445311"/>
                    </a:ext>
                  </a:extLst>
                </a:gridCol>
                <a:gridCol w="1864904">
                  <a:extLst>
                    <a:ext uri="{9D8B030D-6E8A-4147-A177-3AD203B41FA5}">
                      <a16:colId xmlns:a16="http://schemas.microsoft.com/office/drawing/2014/main" val="2612813481"/>
                    </a:ext>
                  </a:extLst>
                </a:gridCol>
                <a:gridCol w="3729808">
                  <a:extLst>
                    <a:ext uri="{9D8B030D-6E8A-4147-A177-3AD203B41FA5}">
                      <a16:colId xmlns:a16="http://schemas.microsoft.com/office/drawing/2014/main" val="1133325663"/>
                    </a:ext>
                  </a:extLst>
                </a:gridCol>
              </a:tblGrid>
              <a:tr h="1156035"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20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湖南市役所</a:t>
                      </a:r>
                      <a:endParaRPr lang="ja-JP" sz="20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（危機管理・防災課／土木建設課／都市政策課／地域創生推進課／環境政策課／都市建設部／人権擁護課）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33350" indent="-133350"/>
                      <a:endParaRPr lang="ja-JP" sz="16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altLang="ja-JP" sz="20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</a:rPr>
                        <a:t>甲賀市役所</a:t>
                      </a:r>
                      <a:endParaRPr lang="ja-JP" altLang="ja-JP" sz="20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marL="133350" indent="-133350"/>
                      <a:r>
                        <a:rPr lang="ja-JP" alt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</a:rPr>
                        <a:t>（環境未来都市推進室／観光企画推進課／林業振興課／公共交通推進課／政策推進課）</a:t>
                      </a:r>
                      <a:endParaRPr lang="ja-JP" alt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33350" indent="-133350"/>
                      <a:r>
                        <a:rPr lang="ja-JP" altLang="ja-JP" sz="16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甲賀市役所</a:t>
                      </a:r>
                      <a:endParaRPr lang="ja-JP" altLang="ja-JP" sz="16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  <a:p>
                      <a:pPr marL="133350" indent="-133350"/>
                      <a:r>
                        <a:rPr lang="ja-JP" altLang="ja-JP" sz="16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（環境未来都市推進室／観光企画推進課／林業振興課／公共交通推進課／政策推進課）</a:t>
                      </a:r>
                      <a:endParaRPr lang="ja-JP" altLang="ja-JP" sz="16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244574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ＪＡ甲賀　</a:t>
                      </a:r>
                      <a:endParaRPr lang="ja-JP" sz="1800" kern="1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湖南市保健センター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マンマ・ミーア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752755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6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ＪＡこうか　湖南営農経済センター</a:t>
                      </a:r>
                      <a:endParaRPr lang="ja-JP" sz="16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16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サービス付き高齢者向け住宅さつき</a:t>
                      </a:r>
                      <a:endParaRPr lang="ja-JP" sz="16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三雲くじら保育園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051929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indent="-133350"/>
                      <a:r>
                        <a:rPr lang="en-US" sz="1800" kern="100" dirty="0" err="1">
                          <a:effectLst/>
                          <a:latin typeface="BIZ UD明朝 Medium" panose="02020500000000000000" pitchFamily="17" charset="-128"/>
                          <a:ea typeface="ＭＳ 明朝" panose="02020609040205080304" pitchFamily="17" charset="-128"/>
                          <a:cs typeface="ＭＳ 明朝" panose="02020609040205080304" pitchFamily="17" charset="-128"/>
                        </a:rPr>
                        <a:t>nora</a:t>
                      </a:r>
                      <a:r>
                        <a:rPr lang="en-US" sz="1800" kern="100" dirty="0">
                          <a:effectLst/>
                          <a:latin typeface="BIZ UD明朝 Medium" panose="02020500000000000000" pitchFamily="17" charset="-128"/>
                          <a:ea typeface="ＭＳ 明朝" panose="02020609040205080304" pitchFamily="17" charset="-128"/>
                          <a:cs typeface="ＭＳ 明朝" panose="02020609040205080304" pitchFamily="17" charset="-128"/>
                        </a:rPr>
                        <a:t> café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滋賀県土木交通部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みくりやうどん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446377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アグリパーク竜王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十二坊温泉ゆらら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水戸小学校　さくら教室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678909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樹の里</a:t>
                      </a:r>
                      <a:endParaRPr lang="ja-JP" sz="1800" kern="1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城山中学校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道の駅あいの土山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026239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香すみ屋</a:t>
                      </a:r>
                      <a:endParaRPr lang="ja-JP" sz="1800" kern="1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田村神社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水口幼稚園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31932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柏木保育園</a:t>
                      </a:r>
                      <a:endParaRPr lang="ja-JP" sz="1800" kern="1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土山サービスエリア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山本園喫茶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 WITH TEA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278009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公益社団法人　湖南工業団地協会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東部学校給食センター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甲賀市教育委員会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561548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6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甲賀合同庁舎滋賀県甲賀環境事務所</a:t>
                      </a:r>
                      <a:endParaRPr lang="ja-JP" sz="16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のぼり窯カフェ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甲賀の里　忍術村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335242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甲賀高分子株式会社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ひまわり教室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甲賀病院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12914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甲賀米粉たい焼き湖南店</a:t>
                      </a:r>
                      <a:endParaRPr lang="ja-JP" sz="1800" kern="1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びわ湖草津献血ルーム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甲西あかつき保育園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579112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6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甲賀市観光まちづくり協会　事務所</a:t>
                      </a:r>
                      <a:endParaRPr lang="ja-JP" sz="16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菩提寺まちづくりセンター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甲西中学校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818104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湖南イモ・夢づくり協議会</a:t>
                      </a:r>
                      <a:endParaRPr lang="ja-JP" alt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よつばＳＰＳフィットネスクラブ</a:t>
                      </a:r>
                      <a:endParaRPr lang="ja-JP" alt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indent="-133350"/>
                      <a:r>
                        <a:rPr lang="ja-JP" sz="1800" kern="100" dirty="0">
                          <a:effectLst/>
                          <a:latin typeface="Times New Roman" panose="02020603050405020304" pitchFamily="18" charset="0"/>
                          <a:ea typeface="BIZ UD明朝 Medium" panose="02020500000000000000" pitchFamily="17" charset="-128"/>
                          <a:cs typeface="ＭＳ 明朝" panose="02020609040205080304" pitchFamily="17" charset="-128"/>
                        </a:rPr>
                        <a:t>湖南イモ・夢づくり協議会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953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63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プレースホルダー 19">
            <a:extLst>
              <a:ext uri="{FF2B5EF4-FFF2-40B4-BE49-F238E27FC236}">
                <a16:creationId xmlns:a16="http://schemas.microsoft.com/office/drawing/2014/main" id="{1977279B-D610-4F78-89BE-378E07DCE5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図プレースホルダー 15">
            <a:extLst>
              <a:ext uri="{FF2B5EF4-FFF2-40B4-BE49-F238E27FC236}">
                <a16:creationId xmlns:a16="http://schemas.microsoft.com/office/drawing/2014/main" id="{76F73B5A-1721-4DEA-8778-77987519F2B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11999ED-6246-4E9B-B5C2-EE8A173F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6" y="1099457"/>
            <a:ext cx="4589619" cy="4659086"/>
          </a:xfrm>
        </p:spPr>
        <p:txBody>
          <a:bodyPr>
            <a:normAutofit/>
          </a:bodyPr>
          <a:lstStyle/>
          <a:p>
            <a:r>
              <a:rPr kumimoji="1" lang="ja-JP" altLang="en-US" sz="3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甲西高校・教育目標</a:t>
            </a:r>
            <a:endParaRPr kumimoji="1" lang="en-US" altLang="ja-JP" sz="3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学習活動と特別活動の両立を目指し、</a:t>
            </a:r>
            <a:endParaRPr kumimoji="1" lang="en-US" altLang="ja-JP" sz="3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3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一人一人の自己実現を図り、</a:t>
            </a:r>
            <a:endParaRPr kumimoji="1" lang="en-US" altLang="ja-JP" sz="3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36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地域の要望に応えられ</a:t>
            </a:r>
            <a:r>
              <a:rPr kumimoji="1" lang="ja-JP" altLang="en-US" sz="3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、信頼される学校</a:t>
            </a:r>
            <a:endParaRPr kumimoji="1" lang="en-US" altLang="ja-JP" sz="3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44" name="図プレースホルダー 43">
            <a:extLst>
              <a:ext uri="{FF2B5EF4-FFF2-40B4-BE49-F238E27FC236}">
                <a16:creationId xmlns:a16="http://schemas.microsoft.com/office/drawing/2014/main" id="{DF0A6912-AB74-424D-8957-23B1C355EA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0" name="図プレースホルダー 49">
            <a:extLst>
              <a:ext uri="{FF2B5EF4-FFF2-40B4-BE49-F238E27FC236}">
                <a16:creationId xmlns:a16="http://schemas.microsoft.com/office/drawing/2014/main" id="{702BE03A-690F-41F9-AC9A-BF681DA494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817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98720-699B-4F41-8569-7B3E7859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823" y="2677014"/>
            <a:ext cx="6862354" cy="1503971"/>
          </a:xfrm>
        </p:spPr>
        <p:txBody>
          <a:bodyPr anchor="ctr">
            <a:normAutofit/>
          </a:bodyPr>
          <a:lstStyle/>
          <a:p>
            <a:r>
              <a:rPr kumimoji="1" lang="ja-JP" altLang="en-US" sz="4000" dirty="0"/>
              <a:t>ご清聴ありがとうございました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8AD92A-E795-4E29-AE2C-FB3CAF51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ja-JP" noProof="0" smtClean="0"/>
              <a:pPr/>
              <a:t>8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721198"/>
      </p:ext>
    </p:extLst>
  </p:cSld>
  <p:clrMapOvr>
    <a:masterClrMapping/>
  </p:clrMapOvr>
</p:sld>
</file>

<file path=ppt/theme/theme1.xml><?xml version="1.0" encoding="utf-8"?>
<a:theme xmlns:a="http://schemas.openxmlformats.org/drawingml/2006/main" name="ブラ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28_TF89080264_Win32" id="{345CC977-8FD8-4C4B-850B-4D45E935E6D5}" vid="{A9751367-A58F-49E6-9EBD-00B06E74A25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purl.org/dc/dcmitype/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ワイド画面</PresentationFormat>
  <Paragraphs>113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9" baseType="lpstr">
      <vt:lpstr>BIZ UD明朝 Medium</vt:lpstr>
      <vt:lpstr>HGSｺﾞｼｯｸM</vt:lpstr>
      <vt:lpstr>Meiryo UI</vt:lpstr>
      <vt:lpstr>ＭＳ 明朝</vt:lpstr>
      <vt:lpstr>UD デジタル 教科書体 NP-B</vt:lpstr>
      <vt:lpstr>UD デジタル 教科書体 N-R</vt:lpstr>
      <vt:lpstr>Arial</vt:lpstr>
      <vt:lpstr>Century</vt:lpstr>
      <vt:lpstr>Century Gothic</vt:lpstr>
      <vt:lpstr>Times New Roman</vt:lpstr>
      <vt:lpstr>ブラシ</vt:lpstr>
      <vt:lpstr>総合的な 探究の時間とは </vt:lpstr>
      <vt:lpstr>甲西高校の探究学習</vt:lpstr>
      <vt:lpstr>こなん・こうか地域ゼミとは</vt:lpstr>
      <vt:lpstr>年間スケジュール</vt:lpstr>
      <vt:lpstr>教室発表 ホール発表の様子</vt:lpstr>
      <vt:lpstr>フィールドワーク先一覧</vt:lpstr>
      <vt:lpstr>PowerPoint プレゼンテーション</vt:lpstr>
      <vt:lpstr>ご清聴ありがとうございました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総合的な 探究の時間とは </dc:title>
  <dc:creator>永井唯士</dc:creator>
  <cp:lastModifiedBy>永井唯士</cp:lastModifiedBy>
  <cp:revision>1</cp:revision>
  <dcterms:modified xsi:type="dcterms:W3CDTF">2024-03-30T06:34:27Z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