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&#65279;<?xml version="1.0" encoding="utf-8" standalone="yes"?>
<Relationships xmlns="http://schemas.openxmlformats.org/package/2006/relationships">
  <Relationship Id="rId2" Type="http://schemas.openxmlformats.org/package/2006/relationships/metadata/thumbnail" Target="docProps/thumbnail.jpeg" />
  <Relationship Id="rId1" Type="http://schemas.openxmlformats.org/officeDocument/2006/relationships/officeDocument" Target="ppt/presentation.xml" />
  <Relationship Id="rId6" Type="http://schemas.microsoft.com/office/2020/02/relationships/classificationlabels" Target="docMetadata/LabelInfo.xml" />
  <Relationship Id="rId5"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18"/>
  </p:notesMasterIdLst>
  <p:handoutMasterIdLst>
    <p:handoutMasterId r:id="rId19"/>
  </p:handoutMasterIdLst>
  <p:sldIdLst>
    <p:sldId id="410" r:id="rId5"/>
    <p:sldId id="383" r:id="rId6"/>
    <p:sldId id="428" r:id="rId7"/>
    <p:sldId id="391" r:id="rId8"/>
    <p:sldId id="411" r:id="rId9"/>
    <p:sldId id="424" r:id="rId10"/>
    <p:sldId id="421" r:id="rId11"/>
    <p:sldId id="420" r:id="rId12"/>
    <p:sldId id="415" r:id="rId13"/>
    <p:sldId id="422" r:id="rId14"/>
    <p:sldId id="423" r:id="rId15"/>
    <p:sldId id="426" r:id="rId16"/>
    <p:sldId id="398" r:id="rId17"/>
  </p:sldIdLst>
  <p:sldSz cx="12192000" cy="6858000"/>
  <p:notesSz cx="6888163" cy="10018713"/>
  <p:defaultTex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655"/>
    <a:srgbClr val="65B2BE"/>
    <a:srgbClr val="4495A2"/>
    <a:srgbClr val="E6E6E6"/>
    <a:srgbClr val="F9D4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5273" autoAdjust="0"/>
  </p:normalViewPr>
  <p:slideViewPr>
    <p:cSldViewPr snapToGrid="0">
      <p:cViewPr varScale="1">
        <p:scale>
          <a:sx n="72" d="100"/>
          <a:sy n="72" d="100"/>
        </p:scale>
        <p:origin x="660"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2868" y="72"/>
      </p:cViewPr>
      <p:guideLst/>
    </p:cSldViewPr>
  </p:notes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4.xml" />
  <Relationship Id="rId13" Type="http://schemas.openxmlformats.org/officeDocument/2006/relationships/slide" Target="slides/slide9.xml" />
  <Relationship Id="rId18" Type="http://schemas.openxmlformats.org/officeDocument/2006/relationships/notesMaster" Target="notesMasters/notesMaster1.xml" />
  <Relationship Id="rId3" Type="http://schemas.openxmlformats.org/officeDocument/2006/relationships/customXml" Target="../customXml/item3.xml" />
  <Relationship Id="rId21" Type="http://schemas.openxmlformats.org/officeDocument/2006/relationships/presProps" Target="presProps.xml" />
  <Relationship Id="rId7" Type="http://schemas.openxmlformats.org/officeDocument/2006/relationships/slide" Target="slides/slide3.xml" />
  <Relationship Id="rId12" Type="http://schemas.openxmlformats.org/officeDocument/2006/relationships/slide" Target="slides/slide8.xml" />
  <Relationship Id="rId17" Type="http://schemas.openxmlformats.org/officeDocument/2006/relationships/slide" Target="slides/slide13.xml" />
  <Relationship Id="rId25" Type="http://schemas.microsoft.com/office/2018/10/relationships/authors" Target="authors.xml" />
  <Relationship Id="rId2" Type="http://schemas.openxmlformats.org/officeDocument/2006/relationships/customXml" Target="../customXml/item2.xml" />
  <Relationship Id="rId16" Type="http://schemas.openxmlformats.org/officeDocument/2006/relationships/slide" Target="slides/slide12.xml" />
  <Relationship Id="rId20" Type="http://schemas.openxmlformats.org/officeDocument/2006/relationships/commentAuthors" Target="commentAuthors.xml" />
  <Relationship Id="rId1" Type="http://schemas.openxmlformats.org/officeDocument/2006/relationships/customXml" Target="../customXml/item1.xml" />
  <Relationship Id="rId6" Type="http://schemas.openxmlformats.org/officeDocument/2006/relationships/slide" Target="slides/slide2.xml" />
  <Relationship Id="rId11" Type="http://schemas.openxmlformats.org/officeDocument/2006/relationships/slide" Target="slides/slide7.xml" />
  <Relationship Id="rId24" Type="http://schemas.openxmlformats.org/officeDocument/2006/relationships/tableStyles" Target="tableStyles.xml" />
  <Relationship Id="rId5" Type="http://schemas.openxmlformats.org/officeDocument/2006/relationships/slide" Target="slides/slide1.xml" />
  <Relationship Id="rId15" Type="http://schemas.openxmlformats.org/officeDocument/2006/relationships/slide" Target="slides/slide11.xml" />
  <Relationship Id="rId23" Type="http://schemas.openxmlformats.org/officeDocument/2006/relationships/theme" Target="theme/theme1.xml" />
  <Relationship Id="rId10" Type="http://schemas.openxmlformats.org/officeDocument/2006/relationships/slide" Target="slides/slide6.xml" />
  <Relationship Id="rId19" Type="http://schemas.openxmlformats.org/officeDocument/2006/relationships/handoutMaster" Target="handoutMasters/handoutMaster1.xml" />
  <Relationship Id="rId4" Type="http://schemas.openxmlformats.org/officeDocument/2006/relationships/slideMaster" Target="slideMasters/slideMaster1.xml" />
  <Relationship Id="rId9" Type="http://schemas.openxmlformats.org/officeDocument/2006/relationships/slide" Target="slides/slide5.xml" />
  <Relationship Id="rId14" Type="http://schemas.openxmlformats.org/officeDocument/2006/relationships/slide" Target="slides/slide10.xml" />
  <Relationship Id="rId22" Type="http://schemas.openxmlformats.org/officeDocument/2006/relationships/viewProps" Target="viewProps.xml" />
</Relationships>
</file>

<file path=ppt/handoutMasters/_rels/handoutMaster1.xml.rels>&#65279;<?xml version="1.0" encoding="utf-8" standalone="yes"?>
<Relationships xmlns="http://schemas.openxmlformats.org/package/2006/relationships">
  <Relationship Id="rId1" Type="http://schemas.openxmlformats.org/officeDocument/2006/relationships/theme" Target="../theme/theme3.xml"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08F6756E-81DA-9FAC-70D8-556F658BDDA8}"/>
              </a:ext>
            </a:extLst>
          </p:cNvPr>
          <p:cNvSpPr>
            <a:spLocks noGrp="1"/>
          </p:cNvSpPr>
          <p:nvPr>
            <p:ph type="dt" sz="quarter" idx="1"/>
          </p:nvPr>
        </p:nvSpPr>
        <p:spPr>
          <a:xfrm>
            <a:off x="3901698" y="0"/>
            <a:ext cx="2984871" cy="502676"/>
          </a:xfrm>
          <a:prstGeom prst="rect">
            <a:avLst/>
          </a:prstGeom>
        </p:spPr>
        <p:txBody>
          <a:bodyPr vert="horz" lIns="96606" tIns="48303" rIns="96606" bIns="48303" rtlCol="0"/>
          <a:lstStyle>
            <a:lvl1pPr algn="r">
              <a:defRPr lang="ja-JP" sz="1300"/>
            </a:lvl1pPr>
          </a:lstStyle>
          <a:p>
            <a:pPr rtl="0"/>
            <a:fld id="{29A6D377-CE9F-42F4-9401-7CF08A855EE4}" type="datetime1">
              <a:rPr lang="ja-JP" altLang="en-US" smtClean="0">
                <a:latin typeface="Meiryo UI" panose="020B0604030504040204" pitchFamily="50" charset="-128"/>
                <a:ea typeface="Meiryo UI" panose="020B0604030504040204" pitchFamily="50" charset="-128"/>
              </a:rPr>
              <a:t>2025/3/5</a:t>
            </a:fld>
            <a:endParaRPr lang="ja-JP" dirty="0">
              <a:latin typeface="Meiryo UI" panose="020B0604030504040204" pitchFamily="50" charset="-128"/>
              <a:ea typeface="Meiryo UI" panose="020B0604030504040204" pitchFamily="50" charset="-128"/>
            </a:endParaRPr>
          </a:p>
        </p:txBody>
      </p:sp>
      <p:sp>
        <p:nvSpPr>
          <p:cNvPr id="6" name="スライド番号プレースホルダー 5">
            <a:extLst>
              <a:ext uri="{FF2B5EF4-FFF2-40B4-BE49-F238E27FC236}">
                <a16:creationId xmlns:a16="http://schemas.microsoft.com/office/drawing/2014/main" id="{A771D415-D05A-7067-CCD3-457153D96CD8}"/>
              </a:ext>
            </a:extLst>
          </p:cNvPr>
          <p:cNvSpPr>
            <a:spLocks noGrp="1"/>
          </p:cNvSpPr>
          <p:nvPr>
            <p:ph type="sldNum" sz="quarter" idx="3"/>
          </p:nvPr>
        </p:nvSpPr>
        <p:spPr>
          <a:xfrm>
            <a:off x="3901698" y="9516039"/>
            <a:ext cx="2984871" cy="502674"/>
          </a:xfrm>
          <a:prstGeom prst="rect">
            <a:avLst/>
          </a:prstGeom>
        </p:spPr>
        <p:txBody>
          <a:bodyPr vert="horz" lIns="96606" tIns="48303" rIns="96606" bIns="48303" rtlCol="0" anchor="b"/>
          <a:lstStyle>
            <a:lvl1pPr algn="r">
              <a:defRPr lang="ja-JP" sz="1300"/>
            </a:lvl1pPr>
          </a:lstStyle>
          <a:p>
            <a:pPr rtl="0"/>
            <a:fld id="{E2C230DF-5933-439D-898F-38E9AC9BA688}" type="slidenum">
              <a:rPr lang="ja-JP" smtClean="0">
                <a:latin typeface="Meiryo UI" panose="020B0604030504040204" pitchFamily="50" charset="-128"/>
                <a:ea typeface="Meiryo UI" panose="020B0604030504040204" pitchFamily="50" charset="-128"/>
              </a:rPr>
              <a:t>‹#›</a:t>
            </a:fld>
            <a:endParaRPr lang="ja-JP" dirty="0">
              <a:latin typeface="Meiryo UI" panose="020B0604030504040204" pitchFamily="50" charset="-128"/>
              <a:ea typeface="Meiryo UI" panose="020B0604030504040204" pitchFamily="50" charset="-128"/>
            </a:endParaRPr>
          </a:p>
        </p:txBody>
      </p:sp>
      <p:sp>
        <p:nvSpPr>
          <p:cNvPr id="7" name="フッター プレースホルダー 6">
            <a:extLst>
              <a:ext uri="{FF2B5EF4-FFF2-40B4-BE49-F238E27FC236}">
                <a16:creationId xmlns:a16="http://schemas.microsoft.com/office/drawing/2014/main" id="{B97095E3-54D2-CFD2-4F49-7536FC8641DE}"/>
              </a:ext>
            </a:extLst>
          </p:cNvPr>
          <p:cNvSpPr>
            <a:spLocks noGrp="1"/>
          </p:cNvSpPr>
          <p:nvPr>
            <p:ph type="ftr" sz="quarter" idx="2"/>
          </p:nvPr>
        </p:nvSpPr>
        <p:spPr>
          <a:xfrm>
            <a:off x="0" y="9516039"/>
            <a:ext cx="2984871" cy="502674"/>
          </a:xfrm>
          <a:prstGeom prst="rect">
            <a:avLst/>
          </a:prstGeom>
        </p:spPr>
        <p:txBody>
          <a:bodyPr vert="horz" lIns="96606" tIns="48303" rIns="96606" bIns="48303" rtlCol="0" anchor="b"/>
          <a:lstStyle>
            <a:lvl1pPr algn="l">
              <a:defRPr lang="ja-JP" sz="1300"/>
            </a:lvl1pPr>
          </a:lstStyle>
          <a:p>
            <a:pPr rtl="0"/>
            <a:endParaRPr lang="ja-JP" dirty="0">
              <a:latin typeface="Meiryo UI" panose="020B0604030504040204" pitchFamily="50" charset="-128"/>
              <a:ea typeface="Meiryo UI" panose="020B0604030504040204" pitchFamily="50" charset="-128"/>
            </a:endParaRPr>
          </a:p>
        </p:txBody>
      </p:sp>
      <p:sp>
        <p:nvSpPr>
          <p:cNvPr id="8" name="ヘッダー プレースホルダー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84871" cy="502676"/>
          </a:xfrm>
          <a:prstGeom prst="rect">
            <a:avLst/>
          </a:prstGeom>
        </p:spPr>
        <p:txBody>
          <a:bodyPr vert="horz" lIns="96606" tIns="48303" rIns="96606" bIns="48303" rtlCol="0"/>
          <a:lstStyle>
            <a:lvl1pPr algn="l">
              <a:defRPr lang="ja-JP" sz="1300"/>
            </a:lvl1pPr>
          </a:lstStyle>
          <a:p>
            <a:pPr rtl="0"/>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f hdr="0" ftr="0" dt="0"/>
</p:handoutMaster>
</file>

<file path=ppt/notesMasters/_rels/notesMaster1.xml.rels>&#65279;<?xml version="1.0" encoding="utf-8" standalone="yes"?>
<Relationships xmlns="http://schemas.openxmlformats.org/package/2006/relationships">
  <Relationship Id="rId1" Type="http://schemas.openxmlformats.org/officeDocument/2006/relationships/theme" Target="../theme/theme2.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lang="ja-JP" sz="1300">
                <a:latin typeface="Meiryo UI" panose="020B0604030504040204" pitchFamily="50" charset="-128"/>
                <a:ea typeface="Meiryo UI" panose="020B0604030504040204" pitchFamily="50" charset="-128"/>
              </a:defRPr>
            </a:lvl1pPr>
          </a:lstStyle>
          <a:p>
            <a:endParaRPr lang="ja-JP" altLang="en-US" dirty="0">
              <a:ea typeface="Meiryo UI" panose="020B0604030504040204" pitchFamily="50" charset="-128"/>
            </a:endParaRPr>
          </a:p>
        </p:txBody>
      </p:sp>
      <p:sp>
        <p:nvSpPr>
          <p:cNvPr id="3" name="日付プレースホルダー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lang="ja-JP" sz="1300">
                <a:latin typeface="Meiryo UI" panose="020B0604030504040204" pitchFamily="50" charset="-128"/>
                <a:ea typeface="Meiryo UI" panose="020B0604030504040204" pitchFamily="50" charset="-128"/>
              </a:defRPr>
            </a:lvl1pPr>
          </a:lstStyle>
          <a:p>
            <a:fld id="{F0A38C37-4D1D-465C-9C93-03A26BBDD059}" type="datetime1">
              <a:rPr lang="ja-JP" altLang="en-US" smtClean="0">
                <a:ea typeface="Meiryo UI" panose="020B0604030504040204" pitchFamily="50" charset="-128"/>
              </a:rPr>
              <a:t>2025/3/5</a:t>
            </a:fld>
            <a:endParaRPr dirty="0">
              <a:ea typeface="Meiryo UI" panose="020B0604030504040204" pitchFamily="50" charset="-128"/>
            </a:endParaRPr>
          </a:p>
        </p:txBody>
      </p:sp>
      <p:sp>
        <p:nvSpPr>
          <p:cNvPr id="4" name="スライド イメージ プレースホルダー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defPPr>
              <a:defRPr lang="ja-JP"/>
            </a:defPPr>
          </a:lstStyle>
          <a:p>
            <a:pPr rtl="0"/>
            <a:endParaRPr lang="ja-JP" dirty="0"/>
          </a:p>
        </p:txBody>
      </p:sp>
      <p:sp>
        <p:nvSpPr>
          <p:cNvPr id="5" name="ノート プレースホルダー 4"/>
          <p:cNvSpPr>
            <a:spLocks noGrp="1"/>
          </p:cNvSpPr>
          <p:nvPr>
            <p:ph type="body" sz="quarter" idx="3"/>
          </p:nvPr>
        </p:nvSpPr>
        <p:spPr>
          <a:xfrm>
            <a:off x="688817" y="4821506"/>
            <a:ext cx="5510530" cy="3944868"/>
          </a:xfrm>
          <a:prstGeom prst="rect">
            <a:avLst/>
          </a:prstGeom>
        </p:spPr>
        <p:txBody>
          <a:bodyPr vert="horz" lIns="96606" tIns="48303" rIns="96606" bIns="48303" rtlCol="0"/>
          <a:lstStyle>
            <a:defPPr>
              <a:defRPr lang="ja-JP"/>
            </a:defPPr>
          </a:lstStyle>
          <a:p>
            <a:pPr lvl="0" rtl="0"/>
            <a:r>
              <a:rPr lang="ja-JP" dirty="0"/>
              <a:t>クリックしてマスター テキストのスタイルを編集</a:t>
            </a:r>
          </a:p>
          <a:p>
            <a:pPr lvl="1" rtl="0"/>
            <a:r>
              <a:rPr lang="ja-JP" dirty="0"/>
              <a:t>第 2 レベル</a:t>
            </a:r>
          </a:p>
          <a:p>
            <a:pPr lvl="2" rtl="0"/>
            <a:r>
              <a:rPr lang="ja-JP" dirty="0"/>
              <a:t>第 3 レベル</a:t>
            </a:r>
          </a:p>
          <a:p>
            <a:pPr lvl="3" rtl="0"/>
            <a:r>
              <a:rPr lang="ja-JP" dirty="0"/>
              <a:t>第 4 レベル</a:t>
            </a:r>
          </a:p>
          <a:p>
            <a:pPr lvl="4" rtl="0"/>
            <a:r>
              <a:rPr lang="ja-JP" dirty="0"/>
              <a:t>第 5 レベル</a:t>
            </a:r>
          </a:p>
        </p:txBody>
      </p:sp>
      <p:sp>
        <p:nvSpPr>
          <p:cNvPr id="6" name="フッター プレースホルダー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lang="ja-JP" sz="1300">
                <a:latin typeface="Meiryo UI" panose="020B0604030504040204" pitchFamily="50" charset="-128"/>
                <a:ea typeface="Meiryo UI" panose="020B0604030504040204" pitchFamily="50" charset="-128"/>
              </a:defRPr>
            </a:lvl1pPr>
          </a:lstStyle>
          <a:p>
            <a:endParaRPr lang="ja-JP" altLang="en-US" dirty="0">
              <a:ea typeface="Meiryo UI" panose="020B0604030504040204" pitchFamily="50" charset="-128"/>
            </a:endParaRPr>
          </a:p>
        </p:txBody>
      </p:sp>
      <p:sp>
        <p:nvSpPr>
          <p:cNvPr id="7" name="スライド番号プレースホルダー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lang="ja-JP" sz="1300">
                <a:latin typeface="Meiryo UI" panose="020B0604030504040204" pitchFamily="50" charset="-128"/>
                <a:ea typeface="Meiryo UI" panose="020B0604030504040204" pitchFamily="50" charset="-128"/>
              </a:defRPr>
            </a:lvl1pPr>
          </a:lstStyle>
          <a:p>
            <a:fld id="{A89C7E07-3C67-C64C-8DA0-0404F6303970}" type="slidenum">
              <a:rPr lang="en-US" altLang="ja-JP" smtClean="0"/>
              <a:pPr/>
              <a:t>‹#›</a:t>
            </a:fld>
            <a:endParaRPr lang="en-US" altLang="en-US" dirty="0">
              <a:ea typeface="Meiryo UI" panose="020B0604030504040204" pitchFamily="50" charset="-128"/>
            </a:endParaRPr>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lang="ja-JP" sz="1200" kern="1200">
        <a:solidFill>
          <a:schemeClr val="tx1"/>
        </a:solidFill>
        <a:latin typeface="+mn-ea"/>
        <a:ea typeface="+mn-ea"/>
        <a:cs typeface="+mn-cs"/>
      </a:defRPr>
    </a:lvl6pPr>
    <a:lvl7pPr marL="2743200" algn="l" defTabSz="914400" rtl="0" eaLnBrk="1" latinLnBrk="0" hangingPunct="1">
      <a:defRPr lang="ja-JP" sz="1200" kern="1200">
        <a:solidFill>
          <a:schemeClr val="tx1"/>
        </a:solidFill>
        <a:latin typeface="+mn-ea"/>
        <a:ea typeface="+mn-ea"/>
        <a:cs typeface="+mn-cs"/>
      </a:defRPr>
    </a:lvl7pPr>
    <a:lvl8pPr marL="3200400" algn="l" defTabSz="914400" rtl="0" eaLnBrk="1" latinLnBrk="0" hangingPunct="1">
      <a:defRPr lang="ja-JP" sz="1200" kern="1200">
        <a:solidFill>
          <a:schemeClr val="tx1"/>
        </a:solidFill>
        <a:latin typeface="+mn-ea"/>
        <a:ea typeface="+mn-ea"/>
        <a:cs typeface="+mn-cs"/>
      </a:defRPr>
    </a:lvl8pPr>
    <a:lvl9pPr marL="3657600" algn="l" defTabSz="914400" rtl="0" eaLnBrk="1" latinLnBrk="0" hangingPunct="1">
      <a:defRPr lang="ja-JP" sz="1200" kern="1200">
        <a:solidFill>
          <a:schemeClr val="tx1"/>
        </a:solidFill>
        <a:latin typeface="+mn-ea"/>
        <a:ea typeface="+mn-ea"/>
        <a:cs typeface="+mn-cs"/>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defPPr>
              <a:defRPr lang="ja-JP"/>
            </a:defPPr>
          </a:lstStyle>
          <a:p>
            <a:pPr rtl="0"/>
            <a:fld id="{A89C7E07-3C67-C64C-8DA0-0404F6303970}" type="slidenum">
              <a:rPr lang="ja-JP" smtClean="0">
                <a:latin typeface="Meiryo UI" panose="020B0604030504040204" pitchFamily="50" charset="-128"/>
                <a:ea typeface="Meiryo UI" panose="020B0604030504040204" pitchFamily="50" charset="-128"/>
              </a:rPr>
              <a:t>1</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7DE-B50E-154D-C5E3-F0EC9936AE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8788BD6-E8A0-A5B3-DE4F-F04E2C1C62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24B6CD-E4AD-8F04-E6E0-3C6196C78B32}"/>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E6D7653-AC4F-0FA1-9417-3DFEDFA569D6}"/>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10</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9212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B67D9-E4E4-EDE5-C677-9DA65EB5C9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1FFC10-CAFE-ED5A-2CDB-C4B2B42FC7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94175E-DF86-CC73-FA14-19CC1DDCB310}"/>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17B1E9A0-DFE8-35B1-7463-C26E07B6E558}"/>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11</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6436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E8A8B-6A5D-C5E5-FEEA-FAC6595869F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D05CAC3-3D11-F361-68E3-C2512C9D92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A194E5-35F7-B3FE-B965-40E737CD0283}"/>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6005DB03-867C-C0D6-B38A-AFBAA10296F3}"/>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12</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1845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13</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6592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defPPr>
              <a:defRPr lang="ja-JP"/>
            </a:defPPr>
          </a:lstStyle>
          <a:p>
            <a:pPr rtl="0"/>
            <a:fld id="{A89C7E07-3C67-C64C-8DA0-0404F6303970}" type="slidenum">
              <a:rPr lang="ja-JP" smtClean="0">
                <a:latin typeface="Meiryo UI" panose="020B0604030504040204" pitchFamily="50" charset="-128"/>
                <a:ea typeface="Meiryo UI" panose="020B0604030504040204" pitchFamily="50" charset="-128"/>
              </a:rPr>
              <a:t>2</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134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703EB-734A-D54D-FE4D-2D087D2FB25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407860-9522-BE66-EAC6-ADABB67DCCE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B41717-719E-16B2-4C31-D1921D0D5593}"/>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24E32066-16DD-D369-7E10-7DDB2F02B159}"/>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3</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9256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4</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08276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0F84-A671-21B3-D8AE-951831DE27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1A31DC-CD58-018B-B17C-219490C946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DF2B3F-DB2F-E19A-F411-93BD2AA2DC9B}"/>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E46D8808-B69B-DE4A-2BC7-D78BB6445C3E}"/>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5</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4768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23583-F740-7334-CE07-08794A86F8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C14069-CEE8-6835-9A54-473FC19EE1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1CB33F-4F37-77E4-257F-4F218F952A18}"/>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9C9A2445-1E1B-C2CF-9AC4-7F0FF958006E}"/>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6</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761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FDB63-934B-2F6B-8C20-393F1C9FF5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6459B6-CB1D-FEFD-B6E0-39CC39680FF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383CAF-2A0A-446C-2D33-CCF82DC56D31}"/>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9666DD43-F96C-B3C8-76C1-E9EF2668543B}"/>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7</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5205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E1544-F014-D085-5CA2-2B8D594FC5B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BAF0214-5217-1DCF-5A5A-2FD6DE5276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9E69894-47C8-C6BA-1938-61E61B6C3413}"/>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0561D2AD-FF14-50D8-4E80-12E91981F588}"/>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8</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7092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275C2-900C-4FCC-DBE0-7ED4344377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CA8D17-058D-187F-648F-829DAAABF3A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6FD6472-BDB9-6273-4782-A0ECE6F25373}"/>
              </a:ext>
            </a:extLst>
          </p:cNvPr>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a:extLst>
              <a:ext uri="{FF2B5EF4-FFF2-40B4-BE49-F238E27FC236}">
                <a16:creationId xmlns:a16="http://schemas.microsoft.com/office/drawing/2014/main" id="{9F99FC46-6864-CE3E-85E2-0384E85955B2}"/>
              </a:ext>
            </a:extLst>
          </p:cNvPr>
          <p:cNvSpPr>
            <a:spLocks noGrp="1"/>
          </p:cNvSpPr>
          <p:nvPr>
            <p:ph type="sldNum" sz="quarter" idx="5"/>
          </p:nvPr>
        </p:nvSpPr>
        <p:spPr/>
        <p:txBody>
          <a:bodyPr rtlCol="0"/>
          <a:lstStyle>
            <a:defPPr>
              <a:defRPr lang="ja-JP"/>
            </a:defPPr>
          </a:lstStyle>
          <a:p>
            <a:pPr rtl="0"/>
            <a:fld id="{A89C7E07-3C67-C64C-8DA0-0404F6303970}" type="slidenum">
              <a:rPr lang="en-US" altLang="ja-JP" smtClean="0">
                <a:latin typeface="Meiryo UI" panose="020B0604030504040204" pitchFamily="50" charset="-128"/>
                <a:ea typeface="Meiryo UI" panose="020B0604030504040204" pitchFamily="50" charset="-128"/>
              </a:rPr>
              <a:t>9</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1737595"/>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1">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rtlCol="0" anchor="b">
            <a:noAutofit/>
          </a:bodyPr>
          <a:lstStyle>
            <a:lvl1pPr algn="l">
              <a:lnSpc>
                <a:spcPct val="80000"/>
              </a:lnSpc>
              <a:defRPr lang="ja-JP" sz="6000" b="1" i="0" spc="10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grpSp>
        <p:nvGrpSpPr>
          <p:cNvPr id="9" name="グループ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フリーフォーム(F)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 name="フリーフォーム(F)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 name="フリーフォーム(F)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cxnSp>
        <p:nvCxnSpPr>
          <p:cNvPr id="13" name="直線​​コネクタ(S)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タイトル、コンテンツ、表">
    <p:bg>
      <p:bgPr>
        <a:solidFill>
          <a:schemeClr val="tx1"/>
        </a:solidFill>
        <a:effectLst/>
      </p:bgPr>
    </p:bg>
    <p:spTree>
      <p:nvGrpSpPr>
        <p:cNvPr id="1" name=""/>
        <p:cNvGrpSpPr/>
        <p:nvPr/>
      </p:nvGrpSpPr>
      <p:grpSpPr>
        <a:xfrm>
          <a:off x="0" y="0"/>
          <a:ext cx="0" cy="0"/>
          <a:chOff x="0" y="0"/>
          <a:chExt cx="0" cy="0"/>
        </a:xfrm>
      </p:grpSpPr>
      <p:grpSp>
        <p:nvGrpSpPr>
          <p:cNvPr id="5" name="グループ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フリーフォーム(F)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5" name="フリーフォーム(F)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7" name="フリーフォーム(F)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16" name="タイトル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rtlCol="0" anchor="b" anchorCtr="0">
            <a:noAutofit/>
          </a:bodyPr>
          <a:lstStyle>
            <a:lvl1pPr>
              <a:defRPr lang="ja-JP" sz="4400" b="1" i="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cxnSp>
        <p:nvCxnSpPr>
          <p:cNvPr id="4" name="直線​​コネクタ(S)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コンテンツ プレースホルダー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rtlCol="0">
            <a:normAutofit/>
          </a:bodyPr>
          <a:lstStyle>
            <a:lvl1pPr marL="0" indent="0">
              <a:spcBef>
                <a:spcPts val="1800"/>
              </a:spcBef>
              <a:buFont typeface="Arial" panose="020B0604020202020204" pitchFamily="34" charset="0"/>
              <a:buNone/>
              <a:defRPr lang="ja-JP" sz="2000">
                <a:latin typeface="Meiryo UI" panose="020B0604030504040204" pitchFamily="50" charset="-128"/>
                <a:ea typeface="Meiryo UI" panose="020B0604030504040204" pitchFamily="50" charset="-128"/>
              </a:defRPr>
            </a:lvl1pPr>
            <a:lvl2pPr marL="457200" indent="0">
              <a:spcBef>
                <a:spcPts val="1800"/>
              </a:spcBef>
              <a:buNone/>
              <a:defRPr lang="ja-JP" sz="2000">
                <a:latin typeface="Meiryo UI" panose="020B0604030504040204" pitchFamily="50" charset="-128"/>
                <a:ea typeface="Meiryo UI" panose="020B0604030504040204" pitchFamily="50" charset="-128"/>
              </a:defRPr>
            </a:lvl2pPr>
            <a:lvl3pPr marL="914400" indent="0">
              <a:spcBef>
                <a:spcPts val="1800"/>
              </a:spcBef>
              <a:buNone/>
              <a:defRPr lang="ja-JP" sz="2000">
                <a:latin typeface="Meiryo UI" panose="020B0604030504040204" pitchFamily="50" charset="-128"/>
                <a:ea typeface="Meiryo UI" panose="020B0604030504040204" pitchFamily="50" charset="-128"/>
              </a:defRPr>
            </a:lvl3pPr>
            <a:lvl4pPr marL="1371600" indent="0">
              <a:spcBef>
                <a:spcPts val="1800"/>
              </a:spcBef>
              <a:buNone/>
              <a:defRPr lang="ja-JP" sz="2000">
                <a:latin typeface="Meiryo UI" panose="020B0604030504040204" pitchFamily="50" charset="-128"/>
                <a:ea typeface="Meiryo UI" panose="020B0604030504040204" pitchFamily="50" charset="-128"/>
              </a:defRPr>
            </a:lvl4pPr>
            <a:lvl5pPr marL="1828800" indent="0">
              <a:spcBef>
                <a:spcPts val="1800"/>
              </a:spcBef>
              <a:buNone/>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コンテンツ プレースホルダー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rtlCol="0">
            <a:normAutofit/>
          </a:bodyPr>
          <a:lstStyle>
            <a:lvl1pPr marL="0" indent="0">
              <a:spcBef>
                <a:spcPts val="1800"/>
              </a:spcBef>
              <a:buNone/>
              <a:defRPr lang="ja-JP" sz="2000">
                <a:latin typeface="Meiryo UI" panose="020B0604030504040204" pitchFamily="50" charset="-128"/>
                <a:ea typeface="Meiryo UI" panose="020B0604030504040204" pitchFamily="50" charset="-128"/>
              </a:defRPr>
            </a:lvl1pPr>
            <a:lvl2pPr>
              <a:spcBef>
                <a:spcPts val="600"/>
              </a:spcBef>
              <a:defRPr lang="ja-JP" sz="2000">
                <a:latin typeface="Meiryo UI" panose="020B0604030504040204" pitchFamily="50" charset="-128"/>
                <a:ea typeface="Meiryo UI" panose="020B0604030504040204" pitchFamily="50" charset="-128"/>
              </a:defRPr>
            </a:lvl2pPr>
            <a:lvl3pPr>
              <a:spcBef>
                <a:spcPts val="1800"/>
              </a:spcBef>
              <a:defRPr lang="ja-JP" sz="2000">
                <a:latin typeface="Meiryo UI" panose="020B0604030504040204" pitchFamily="50" charset="-128"/>
                <a:ea typeface="Meiryo UI" panose="020B0604030504040204" pitchFamily="50" charset="-128"/>
              </a:defRPr>
            </a:lvl3pPr>
            <a:lvl4pPr>
              <a:spcBef>
                <a:spcPts val="1800"/>
              </a:spcBef>
              <a:defRPr lang="ja-JP" sz="2000">
                <a:latin typeface="Meiryo UI" panose="020B0604030504040204" pitchFamily="50" charset="-128"/>
                <a:ea typeface="Meiryo UI" panose="020B0604030504040204" pitchFamily="50" charset="-128"/>
              </a:defRPr>
            </a:lvl4pPr>
            <a:lvl5pPr>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0" name="スライド番号プレースホルダー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smtClean="0"/>
              <a:pPr/>
              <a:t>‹#›</a:t>
            </a:fld>
            <a:endParaRPr lang="en-US" altLang="en-US" dirty="0"/>
          </a:p>
        </p:txBody>
      </p:sp>
      <p:sp>
        <p:nvSpPr>
          <p:cNvPr id="8" name="日付プレースホルダー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dirty="0"/>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タイトルと 2 段組">
    <p:bg>
      <p:bgPr>
        <a:solidFill>
          <a:schemeClr val="tx1"/>
        </a:solidFill>
        <a:effectLst/>
      </p:bgPr>
    </p:bg>
    <p:spTree>
      <p:nvGrpSpPr>
        <p:cNvPr id="1" name=""/>
        <p:cNvGrpSpPr/>
        <p:nvPr/>
      </p:nvGrpSpPr>
      <p:grpSpPr>
        <a:xfrm>
          <a:off x="0" y="0"/>
          <a:ext cx="0" cy="0"/>
          <a:chOff x="0" y="0"/>
          <a:chExt cx="0" cy="0"/>
        </a:xfrm>
      </p:grpSpPr>
      <p:grpSp>
        <p:nvGrpSpPr>
          <p:cNvPr id="11" name="グループ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フリーフォーム(F)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3" name="フリーフォーム(F)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4" name="フリーフォーム(F)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16" name="タイトル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rtlCol="0" anchor="b" anchorCtr="0">
            <a:noAutofit/>
          </a:bodyPr>
          <a:lstStyle>
            <a:lvl1pPr>
              <a:defRPr lang="ja-JP" sz="4400" b="1" i="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cxnSp>
        <p:nvCxnSpPr>
          <p:cNvPr id="4" name="直線​​コネクタ(S)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コンテンツ プレースホルダー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rtlCol="0">
            <a:normAutofit/>
          </a:bodyPr>
          <a:lstStyle>
            <a:lvl1pPr marL="0" indent="0">
              <a:spcBef>
                <a:spcPts val="1800"/>
              </a:spcBef>
              <a:buNone/>
              <a:defRPr lang="ja-JP" sz="2000">
                <a:latin typeface="Meiryo UI" panose="020B0604030504040204" pitchFamily="50" charset="-128"/>
                <a:ea typeface="Meiryo UI" panose="020B0604030504040204" pitchFamily="50" charset="-128"/>
              </a:defRPr>
            </a:lvl1pPr>
            <a:lvl2pPr>
              <a:spcBef>
                <a:spcPts val="600"/>
              </a:spcBef>
              <a:defRPr lang="ja-JP" sz="2000">
                <a:latin typeface="Meiryo UI" panose="020B0604030504040204" pitchFamily="50" charset="-128"/>
                <a:ea typeface="Meiryo UI" panose="020B0604030504040204" pitchFamily="50" charset="-128"/>
              </a:defRPr>
            </a:lvl2pPr>
            <a:lvl3pPr>
              <a:spcBef>
                <a:spcPts val="1800"/>
              </a:spcBef>
              <a:defRPr lang="ja-JP" sz="2000">
                <a:latin typeface="Meiryo UI" panose="020B0604030504040204" pitchFamily="50" charset="-128"/>
                <a:ea typeface="Meiryo UI" panose="020B0604030504040204" pitchFamily="50" charset="-128"/>
              </a:defRPr>
            </a:lvl3pPr>
            <a:lvl4pPr>
              <a:spcBef>
                <a:spcPts val="1800"/>
              </a:spcBef>
              <a:defRPr lang="ja-JP" sz="2000">
                <a:latin typeface="Meiryo UI" panose="020B0604030504040204" pitchFamily="50" charset="-128"/>
                <a:ea typeface="Meiryo UI" panose="020B0604030504040204" pitchFamily="50" charset="-128"/>
              </a:defRPr>
            </a:lvl4pPr>
            <a:lvl5pPr>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7" name="コンテンツ プレースホルダー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rtlCol="0">
            <a:normAutofit/>
          </a:bodyPr>
          <a:lstStyle>
            <a:lvl1pPr marL="342900" indent="-342900">
              <a:spcBef>
                <a:spcPts val="1800"/>
              </a:spcBef>
              <a:buFont typeface="Arial" panose="020B0604020202020204" pitchFamily="34" charset="0"/>
              <a:buChar char="•"/>
              <a:defRPr lang="ja-JP" sz="2000">
                <a:latin typeface="Meiryo UI" panose="020B0604030504040204" pitchFamily="50" charset="-128"/>
                <a:ea typeface="Meiryo UI" panose="020B0604030504040204" pitchFamily="50" charset="-128"/>
              </a:defRPr>
            </a:lvl1pPr>
            <a:lvl2pPr>
              <a:spcBef>
                <a:spcPts val="1800"/>
              </a:spcBef>
              <a:defRPr lang="ja-JP" sz="2000">
                <a:latin typeface="Meiryo UI" panose="020B0604030504040204" pitchFamily="50" charset="-128"/>
                <a:ea typeface="Meiryo UI" panose="020B0604030504040204" pitchFamily="50" charset="-128"/>
              </a:defRPr>
            </a:lvl2pPr>
            <a:lvl3pPr>
              <a:spcBef>
                <a:spcPts val="1800"/>
              </a:spcBef>
              <a:defRPr lang="ja-JP" sz="2000">
                <a:latin typeface="Meiryo UI" panose="020B0604030504040204" pitchFamily="50" charset="-128"/>
                <a:ea typeface="Meiryo UI" panose="020B0604030504040204" pitchFamily="50" charset="-128"/>
              </a:defRPr>
            </a:lvl3pPr>
            <a:lvl4pPr>
              <a:spcBef>
                <a:spcPts val="1800"/>
              </a:spcBef>
              <a:defRPr lang="ja-JP" sz="2000">
                <a:latin typeface="Meiryo UI" panose="020B0604030504040204" pitchFamily="50" charset="-128"/>
                <a:ea typeface="Meiryo UI" panose="020B0604030504040204" pitchFamily="50" charset="-128"/>
              </a:defRPr>
            </a:lvl4pPr>
            <a:lvl5pPr>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8" name="日付プレースホルダー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dirty="0"/>
          </a:p>
        </p:txBody>
      </p:sp>
      <p:sp>
        <p:nvSpPr>
          <p:cNvPr id="10" name="スライド番号プレースホルダー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smtClean="0"/>
              <a:pPr/>
              <a:t>‹#›</a:t>
            </a:fld>
            <a:endParaRPr lang="en-US" altLang="en-US" dirty="0"/>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表 2">
    <p:bg>
      <p:bgPr>
        <a:solidFill>
          <a:schemeClr val="tx1"/>
        </a:solidFill>
        <a:effectLst/>
      </p:bgPr>
    </p:bg>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rtlCol="0" anchor="b" anchorCtr="0">
            <a:noAutofit/>
          </a:bodyPr>
          <a:lstStyle>
            <a:lvl1pPr>
              <a:defRPr lang="ja-JP" sz="4400" b="1" i="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sp>
        <p:nvSpPr>
          <p:cNvPr id="9" name="表プレースホルダー 2">
            <a:extLst>
              <a:ext uri="{FF2B5EF4-FFF2-40B4-BE49-F238E27FC236}">
                <a16:creationId xmlns:a16="http://schemas.microsoft.com/office/drawing/2014/main" id="{1506B022-475A-6647-98FF-D5C319A0C7C4}"/>
              </a:ext>
            </a:extLst>
          </p:cNvPr>
          <p:cNvSpPr>
            <a:spLocks noGrp="1"/>
          </p:cNvSpPr>
          <p:nvPr>
            <p:ph type="tbl" sz="quarter" idx="10" hasCustomPrompt="1"/>
          </p:nvPr>
        </p:nvSpPr>
        <p:spPr>
          <a:xfrm>
            <a:off x="594360" y="2628629"/>
            <a:ext cx="10972800" cy="3636740"/>
          </a:xfrm>
        </p:spPr>
        <p:txBody>
          <a:bodyPr rtlCol="0">
            <a:noAutofit/>
          </a:bodyPr>
          <a:lstStyle>
            <a:lvl1pPr>
              <a:defRPr lang="ja-JP">
                <a:latin typeface="Meiryo UI" panose="020B0604030504040204" pitchFamily="50" charset="-128"/>
                <a:ea typeface="Meiryo UI" panose="020B0604030504040204" pitchFamily="50" charset="-128"/>
              </a:defRPr>
            </a:lvl1pPr>
          </a:lstStyle>
          <a:p>
            <a:pPr rtl="0"/>
            <a:r>
              <a:rPr lang="ja-JP" altLang="en-US" noProof="0" dirty="0"/>
              <a:t>アイコンをクリックして表を追加</a:t>
            </a:r>
          </a:p>
        </p:txBody>
      </p:sp>
      <p:sp>
        <p:nvSpPr>
          <p:cNvPr id="10" name="スライド番号プレースホルダー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smtClean="0"/>
              <a:pPr/>
              <a:t>‹#›</a:t>
            </a:fld>
            <a:endParaRPr lang="en-US" altLang="en-US" dirty="0"/>
          </a:p>
        </p:txBody>
      </p:sp>
      <p:sp>
        <p:nvSpPr>
          <p:cNvPr id="8" name="日付プレースホルダー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dirty="0"/>
          </a:p>
        </p:txBody>
      </p:sp>
      <p:cxnSp>
        <p:nvCxnSpPr>
          <p:cNvPr id="4" name="直線​​コネクタ(S)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タイトル 3">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rtlCol="0" anchor="b">
            <a:noAutofit/>
          </a:bodyPr>
          <a:lstStyle>
            <a:lvl1pPr algn="l">
              <a:lnSpc>
                <a:spcPct val="80000"/>
              </a:lnSpc>
              <a:defRPr lang="ja-JP" sz="6000" b="1" i="0" spc="10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grpSp>
        <p:nvGrpSpPr>
          <p:cNvPr id="9" name="グループ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フリーフォーム(F)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 name="フリーフォーム(F)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 name="フリーフォーム(F)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18" name="テキスト プレースホルダー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rtlCol="0">
            <a:noAutofit/>
          </a:bodyPr>
          <a:lstStyle>
            <a:lvl1pPr marL="0" indent="0">
              <a:buNone/>
              <a:defRPr lang="ja-JP" sz="2400" b="1" i="0">
                <a:solidFill>
                  <a:schemeClr val="tx2">
                    <a:lumMod val="75000"/>
                  </a:schemeClr>
                </a:solidFill>
                <a:latin typeface="Meiryo UI" panose="020B0604030504040204" pitchFamily="50" charset="-128"/>
                <a:ea typeface="Meiryo UI" panose="020B0604030504040204" pitchFamily="50" charset="-128"/>
              </a:defRPr>
            </a:lvl1pPr>
            <a:lvl2pPr>
              <a:defRPr lang="ja-JP" sz="4000"/>
            </a:lvl2pPr>
            <a:lvl3pPr>
              <a:defRPr lang="ja-JP" sz="4000"/>
            </a:lvl3pPr>
            <a:lvl4pPr>
              <a:defRPr lang="ja-JP" sz="4000"/>
            </a:lvl4pPr>
            <a:lvl5pPr>
              <a:defRPr lang="ja-JP" sz="4000"/>
            </a:lvl5pPr>
          </a:lstStyle>
          <a:p>
            <a:pPr lvl="0" rtl="0"/>
            <a:r>
              <a:rPr lang="ja-JP" altLang="en-US" noProof="0" dirty="0"/>
              <a:t>クリックしてテキストを追加</a:t>
            </a:r>
          </a:p>
        </p:txBody>
      </p:sp>
      <p:cxnSp>
        <p:nvCxnSpPr>
          <p:cNvPr id="4" name="直線​​コネクタ(S)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議題 1">
    <p:spTree>
      <p:nvGrpSpPr>
        <p:cNvPr id="1" name=""/>
        <p:cNvGrpSpPr/>
        <p:nvPr/>
      </p:nvGrpSpPr>
      <p:grpSpPr>
        <a:xfrm>
          <a:off x="0" y="0"/>
          <a:ext cx="0" cy="0"/>
          <a:chOff x="0" y="0"/>
          <a:chExt cx="0" cy="0"/>
        </a:xfrm>
      </p:grpSpPr>
      <p:grpSp>
        <p:nvGrpSpPr>
          <p:cNvPr id="6" name="グループ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オートシェイプ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 name="フリーフォーム(F)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 name="フリーフォーム(F)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 name="フリーフォーム(F)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 name="フリーフォーム(F)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12" name="タイトル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rtlCol="0" anchor="b" anchorCtr="0">
            <a:noAutofit/>
          </a:bodyPr>
          <a:lstStyle>
            <a:lvl1pPr>
              <a:defRPr lang="ja-JP" sz="4400" b="1" i="0" spc="5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sp>
        <p:nvSpPr>
          <p:cNvPr id="2" name="コンテンツ プレースホルダー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rtlCol="0">
            <a:normAutofit/>
          </a:bodyPr>
          <a:lstStyle>
            <a:lvl1pPr marL="283464" indent="-283464">
              <a:lnSpc>
                <a:spcPct val="80000"/>
              </a:lnSpc>
              <a:spcBef>
                <a:spcPts val="2200"/>
              </a:spcBef>
              <a:buFont typeface="Arial" panose="020B0604020202020204" pitchFamily="34" charset="0"/>
              <a:buChar char="•"/>
              <a:defRPr lang="ja-JP" sz="2400" b="1" i="0" kern="1200" dirty="0">
                <a:solidFill>
                  <a:schemeClr val="tx2">
                    <a:lumMod val="75000"/>
                  </a:schemeClr>
                </a:solidFill>
                <a:latin typeface="Meiryo UI" panose="020B0604030504040204" pitchFamily="50" charset="-128"/>
                <a:ea typeface="Meiryo UI" panose="020B0604030504040204" pitchFamily="50" charset="-128"/>
                <a:cs typeface="+mn-cs"/>
              </a:defRPr>
            </a:lvl1pPr>
            <a:lvl2pPr indent="-283464">
              <a:spcBef>
                <a:spcPts val="600"/>
              </a:spcBef>
              <a:defRPr lang="ja-JP" sz="2000">
                <a:latin typeface="Meiryo UI" panose="020B0604030504040204" pitchFamily="50" charset="-128"/>
                <a:ea typeface="Meiryo UI" panose="020B0604030504040204" pitchFamily="50" charset="-128"/>
              </a:defRPr>
            </a:lvl2pPr>
            <a:lvl3pPr indent="-283464">
              <a:spcBef>
                <a:spcPts val="1800"/>
              </a:spcBef>
              <a:defRPr lang="ja-JP" sz="2000">
                <a:latin typeface="Meiryo UI" panose="020B0604030504040204" pitchFamily="50" charset="-128"/>
                <a:ea typeface="Meiryo UI" panose="020B0604030504040204" pitchFamily="50" charset="-128"/>
              </a:defRPr>
            </a:lvl3pPr>
            <a:lvl4pPr indent="-283464">
              <a:spcBef>
                <a:spcPts val="1800"/>
              </a:spcBef>
              <a:defRPr lang="ja-JP" sz="2000">
                <a:latin typeface="Meiryo UI" panose="020B0604030504040204" pitchFamily="50" charset="-128"/>
                <a:ea typeface="Meiryo UI" panose="020B0604030504040204" pitchFamily="50" charset="-128"/>
              </a:defRPr>
            </a:lvl4pPr>
            <a:lvl5pPr indent="-283464">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3" name="スライド番号プレースホルダー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noProof="0" smtClean="0"/>
              <a:pPr/>
              <a:t>‹#›</a:t>
            </a:fld>
            <a:endParaRPr lang="ja-JP" altLang="en-US" noProof="0" dirty="0"/>
          </a:p>
        </p:txBody>
      </p:sp>
      <p:sp>
        <p:nvSpPr>
          <p:cNvPr id="42" name="日付プレースホルダー 41">
            <a:extLst>
              <a:ext uri="{FF2B5EF4-FFF2-40B4-BE49-F238E27FC236}">
                <a16:creationId xmlns:a16="http://schemas.microsoft.com/office/drawing/2014/main" id="{29CE2856-DB8F-5603-C085-74C70560FAC8}"/>
              </a:ext>
            </a:extLst>
          </p:cNvPr>
          <p:cNvSpPr>
            <a:spLocks noGrp="1"/>
          </p:cNvSpPr>
          <p:nvPr>
            <p:ph type="dt" sz="half" idx="25"/>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noProof="0" dirty="0"/>
          </a:p>
        </p:txBody>
      </p:sp>
      <p:cxnSp>
        <p:nvCxnSpPr>
          <p:cNvPr id="4" name="直線​​コネクタ(S)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のタイトル">
    <p:bg>
      <p:bgPr>
        <a:solidFill>
          <a:schemeClr val="accent3"/>
        </a:solidFill>
        <a:effectLst/>
      </p:bgPr>
    </p:bg>
    <p:spTree>
      <p:nvGrpSpPr>
        <p:cNvPr id="1" name=""/>
        <p:cNvGrpSpPr/>
        <p:nvPr/>
      </p:nvGrpSpPr>
      <p:grpSpPr>
        <a:xfrm>
          <a:off x="0" y="0"/>
          <a:ext cx="0" cy="0"/>
          <a:chOff x="0" y="0"/>
          <a:chExt cx="0" cy="0"/>
        </a:xfrm>
      </p:grpSpPr>
      <p:sp>
        <p:nvSpPr>
          <p:cNvPr id="4" name="図プレースホルダー 3">
            <a:extLst>
              <a:ext uri="{FF2B5EF4-FFF2-40B4-BE49-F238E27FC236}">
                <a16:creationId xmlns:a16="http://schemas.microsoft.com/office/drawing/2014/main" id="{B79D0555-EBDC-B53A-212D-A5921795FEC8}"/>
              </a:ext>
            </a:extLst>
          </p:cNvPr>
          <p:cNvSpPr>
            <a:spLocks noGrp="1"/>
          </p:cNvSpPr>
          <p:nvPr>
            <p:ph type="pic" sz="quarter" idx="13" hasCustomPrompt="1"/>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rtlCol="0">
            <a:noAutofit/>
          </a:bodyPr>
          <a:lstStyle>
            <a:lvl1pPr marL="0" indent="0" algn="ctr">
              <a:buNone/>
              <a:defRPr lang="ja-JP" sz="2000">
                <a:solidFill>
                  <a:schemeClr val="tx1"/>
                </a:solidFill>
                <a:latin typeface="Meiryo UI" panose="020B0604030504040204" pitchFamily="50" charset="-128"/>
                <a:ea typeface="Meiryo UI" panose="020B0604030504040204" pitchFamily="50" charset="-128"/>
              </a:defRPr>
            </a:lvl1pPr>
          </a:lstStyle>
          <a:p>
            <a:pPr rtl="0"/>
            <a:r>
              <a:rPr lang="ja-JP"/>
              <a:t>アイコンをクリックして画像を追加</a:t>
            </a:r>
          </a:p>
        </p:txBody>
      </p:sp>
      <p:sp>
        <p:nvSpPr>
          <p:cNvPr id="18" name="タイトル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rtlCol="0" anchor="b" anchorCtr="0">
            <a:noAutofit/>
          </a:bodyPr>
          <a:lstStyle>
            <a:lvl1pPr>
              <a:defRPr lang="ja-JP" sz="6000" b="1" i="0" baseline="0">
                <a:solidFill>
                  <a:schemeClr val="tx1"/>
                </a:solidFill>
                <a:latin typeface="Meiryo UI" panose="020B0604030504040204" pitchFamily="50" charset="-128"/>
                <a:ea typeface="Meiryo UI" panose="020B0604030504040204" pitchFamily="50" charset="-128"/>
              </a:defRPr>
            </a:lvl1pPr>
          </a:lstStyle>
          <a:p>
            <a:pPr rtl="0"/>
            <a:r>
              <a:rPr lang="ja-JP"/>
              <a:t>クリックしてタイトルを追加 </a:t>
            </a:r>
          </a:p>
        </p:txBody>
      </p:sp>
      <p:sp>
        <p:nvSpPr>
          <p:cNvPr id="7" name="長方形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 2">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rtlCol="0" anchor="b">
            <a:noAutofit/>
          </a:bodyPr>
          <a:lstStyle>
            <a:lvl1pPr algn="l">
              <a:lnSpc>
                <a:spcPct val="80000"/>
              </a:lnSpc>
              <a:defRPr lang="ja-JP" sz="6000" b="1" i="0" spc="10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sp>
        <p:nvSpPr>
          <p:cNvPr id="6" name="図プレースホルダー 5">
            <a:extLst>
              <a:ext uri="{FF2B5EF4-FFF2-40B4-BE49-F238E27FC236}">
                <a16:creationId xmlns:a16="http://schemas.microsoft.com/office/drawing/2014/main" id="{A9973BC6-F6E5-0B3B-C8AB-0AC4020D4E8B}"/>
              </a:ext>
            </a:extLst>
          </p:cNvPr>
          <p:cNvSpPr>
            <a:spLocks noGrp="1"/>
          </p:cNvSpPr>
          <p:nvPr>
            <p:ph type="pic" sz="quarter" idx="12" hasCustomPrompt="1"/>
          </p:nvPr>
        </p:nvSpPr>
        <p:spPr>
          <a:xfrm>
            <a:off x="0" y="-11113"/>
            <a:ext cx="5791200" cy="6880226"/>
          </a:xfrm>
        </p:spPr>
        <p:txBody>
          <a:bodyPr rtlCol="0">
            <a:normAutofit/>
          </a:bodyPr>
          <a:lstStyle>
            <a:lvl1pPr marL="0" indent="0" algn="ctr">
              <a:buNone/>
              <a:defRPr lang="ja-JP" sz="2000">
                <a:latin typeface="Meiryo UI" panose="020B0604030504040204" pitchFamily="50" charset="-128"/>
                <a:ea typeface="Meiryo UI" panose="020B0604030504040204" pitchFamily="50" charset="-128"/>
              </a:defRPr>
            </a:lvl1pPr>
          </a:lstStyle>
          <a:p>
            <a:pPr rtl="0"/>
            <a:r>
              <a:rPr lang="ja-JP" altLang="en-US" noProof="0" dirty="0"/>
              <a:t>アイコンをクリックして画像を追加</a:t>
            </a:r>
          </a:p>
        </p:txBody>
      </p:sp>
      <p:sp>
        <p:nvSpPr>
          <p:cNvPr id="18" name="テキスト プレースホルダー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rtlCol="0">
            <a:noAutofit/>
          </a:bodyPr>
          <a:lstStyle>
            <a:lvl1pPr marL="0" indent="0">
              <a:buNone/>
              <a:defRPr lang="ja-JP" sz="2400" b="1" i="0">
                <a:solidFill>
                  <a:schemeClr val="tx2">
                    <a:lumMod val="75000"/>
                  </a:schemeClr>
                </a:solidFill>
                <a:latin typeface="Meiryo UI" panose="020B0604030504040204" pitchFamily="50" charset="-128"/>
                <a:ea typeface="Meiryo UI" panose="020B0604030504040204" pitchFamily="50" charset="-128"/>
              </a:defRPr>
            </a:lvl1pPr>
            <a:lvl2pPr>
              <a:defRPr lang="ja-JP" sz="4000"/>
            </a:lvl2pPr>
            <a:lvl3pPr>
              <a:defRPr lang="ja-JP" sz="4000"/>
            </a:lvl3pPr>
            <a:lvl4pPr>
              <a:defRPr lang="ja-JP" sz="4000"/>
            </a:lvl4pPr>
            <a:lvl5pPr>
              <a:defRPr lang="ja-JP" sz="4000"/>
            </a:lvl5pPr>
          </a:lstStyle>
          <a:p>
            <a:pPr lvl="0" rtl="0"/>
            <a:r>
              <a:rPr lang="ja-JP" altLang="en-US" noProof="0" dirty="0"/>
              <a:t>クリックしてテキストを追加</a:t>
            </a:r>
          </a:p>
        </p:txBody>
      </p:sp>
      <p:cxnSp>
        <p:nvCxnSpPr>
          <p:cNvPr id="7" name="直線​​コネクタ(S)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2">
    <p:bg>
      <p:bgPr>
        <a:solidFill>
          <a:schemeClr val="tx1"/>
        </a:solidFill>
        <a:effectLst/>
      </p:bgPr>
    </p:bg>
    <p:spTree>
      <p:nvGrpSpPr>
        <p:cNvPr id="1" name=""/>
        <p:cNvGrpSpPr/>
        <p:nvPr/>
      </p:nvGrpSpPr>
      <p:grpSpPr>
        <a:xfrm>
          <a:off x="0" y="0"/>
          <a:ext cx="0" cy="0"/>
          <a:chOff x="0" y="0"/>
          <a:chExt cx="0" cy="0"/>
        </a:xfrm>
      </p:grpSpPr>
      <p:cxnSp>
        <p:nvCxnSpPr>
          <p:cNvPr id="9" name="直線​​コネクタ(S)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グループ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フリーフォーム(F)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 name="フリーフォーム(F)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3" name="フリーフォーム(F)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32" name="タイトル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rtlCol="0" anchor="b" anchorCtr="0">
            <a:noAutofit/>
          </a:bodyPr>
          <a:lstStyle>
            <a:lvl1pPr>
              <a:defRPr lang="ja-JP" sz="4400" b="1" i="0">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sp>
        <p:nvSpPr>
          <p:cNvPr id="2" name="コンテンツ プレースホルダー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rtlCol="0">
            <a:normAutofit/>
          </a:bodyPr>
          <a:lstStyle>
            <a:lvl1pPr marL="283464" indent="-283464">
              <a:spcBef>
                <a:spcPts val="1800"/>
              </a:spcBef>
              <a:buFont typeface="Arial" panose="020B0604020202020204" pitchFamily="34" charset="0"/>
              <a:buChar char="•"/>
              <a:defRPr lang="ja-JP" sz="2000">
                <a:latin typeface="Meiryo UI" panose="020B0604030504040204" pitchFamily="50" charset="-128"/>
                <a:ea typeface="Meiryo UI" panose="020B0604030504040204" pitchFamily="50" charset="-128"/>
              </a:defRPr>
            </a:lvl1pPr>
            <a:lvl2pPr indent="-283464">
              <a:spcBef>
                <a:spcPts val="1800"/>
              </a:spcBef>
              <a:defRPr lang="ja-JP" sz="2000">
                <a:latin typeface="Meiryo UI" panose="020B0604030504040204" pitchFamily="50" charset="-128"/>
                <a:ea typeface="Meiryo UI" panose="020B0604030504040204" pitchFamily="50" charset="-128"/>
              </a:defRPr>
            </a:lvl2pPr>
            <a:lvl3pPr indent="-283464">
              <a:spcBef>
                <a:spcPts val="1800"/>
              </a:spcBef>
              <a:defRPr lang="ja-JP" sz="2000">
                <a:latin typeface="Meiryo UI" panose="020B0604030504040204" pitchFamily="50" charset="-128"/>
                <a:ea typeface="Meiryo UI" panose="020B0604030504040204" pitchFamily="50" charset="-128"/>
              </a:defRPr>
            </a:lvl3pPr>
            <a:lvl4pPr indent="-283464">
              <a:spcBef>
                <a:spcPts val="1800"/>
              </a:spcBef>
              <a:defRPr lang="ja-JP" sz="2000">
                <a:latin typeface="Meiryo UI" panose="020B0604030504040204" pitchFamily="50" charset="-128"/>
                <a:ea typeface="Meiryo UI" panose="020B0604030504040204" pitchFamily="50" charset="-128"/>
              </a:defRPr>
            </a:lvl4pPr>
            <a:lvl5pPr indent="-283464">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8" name="スライド番号プレースホルダー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noProof="0" smtClean="0"/>
              <a:pPr/>
              <a:t>‹#›</a:t>
            </a:fld>
            <a:endParaRPr lang="ja-JP" altLang="en-US" noProof="0" dirty="0"/>
          </a:p>
        </p:txBody>
      </p:sp>
      <p:sp>
        <p:nvSpPr>
          <p:cNvPr id="5" name="日付プレースホルダー 4">
            <a:extLst>
              <a:ext uri="{FF2B5EF4-FFF2-40B4-BE49-F238E27FC236}">
                <a16:creationId xmlns:a16="http://schemas.microsoft.com/office/drawing/2014/main" id="{E9272B8D-F380-9F1A-C8E6-BDD2352B1763}"/>
              </a:ext>
            </a:extLst>
          </p:cNvPr>
          <p:cNvSpPr>
            <a:spLocks noGrp="1"/>
          </p:cNvSpPr>
          <p:nvPr>
            <p:ph type="dt" sz="half" idx="2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noProof="0" dirty="0"/>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
    <p:bg>
      <p:bgPr>
        <a:solidFill>
          <a:schemeClr val="tx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rtlCol="0" anchor="b">
            <a:noAutofit/>
          </a:bodyPr>
          <a:lstStyle>
            <a:lvl1pPr algn="l">
              <a:lnSpc>
                <a:spcPct val="80000"/>
              </a:lnSpc>
              <a:defRPr lang="ja-JP" sz="6000" b="1" i="0" spc="100" baseline="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grpSp>
        <p:nvGrpSpPr>
          <p:cNvPr id="9" name="グループ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フリーフォーム(F)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 name="フリーフォーム(F)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 name="フリーフォーム(F)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cxnSp>
        <p:nvCxnSpPr>
          <p:cNvPr id="13" name="直線​​コネクタ(S)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テキスト プレースホルダー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rtlCol="0">
            <a:noAutofit/>
          </a:bodyPr>
          <a:lstStyle>
            <a:lvl1pPr marL="0" indent="0">
              <a:buNone/>
              <a:defRPr lang="ja-JP" sz="2400" b="1" i="0">
                <a:solidFill>
                  <a:schemeClr val="tx2">
                    <a:lumMod val="75000"/>
                  </a:schemeClr>
                </a:solidFill>
                <a:latin typeface="Meiryo UI" panose="020B0604030504040204" pitchFamily="50" charset="-128"/>
                <a:ea typeface="Meiryo UI" panose="020B0604030504040204" pitchFamily="50" charset="-128"/>
              </a:defRPr>
            </a:lvl1pPr>
            <a:lvl2pPr>
              <a:defRPr lang="ja-JP" sz="4000"/>
            </a:lvl2pPr>
            <a:lvl3pPr>
              <a:defRPr lang="ja-JP" sz="4000"/>
            </a:lvl3pPr>
            <a:lvl4pPr>
              <a:defRPr lang="ja-JP" sz="4000"/>
            </a:lvl4pPr>
            <a:lvl5pPr>
              <a:defRPr lang="ja-JP" sz="4000"/>
            </a:lvl5pPr>
          </a:lstStyle>
          <a:p>
            <a:pPr lvl="0" rtl="0"/>
            <a:r>
              <a:rPr lang="ja-JP" altLang="en-US" noProof="0" dirty="0"/>
              <a:t>クリックしてテキストを追加</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 2 段組 2">
    <p:bg>
      <p:bgPr>
        <a:solidFill>
          <a:schemeClr val="tx1"/>
        </a:solidFill>
        <a:effectLst/>
      </p:bgPr>
    </p:bg>
    <p:spTree>
      <p:nvGrpSpPr>
        <p:cNvPr id="1" name=""/>
        <p:cNvGrpSpPr/>
        <p:nvPr/>
      </p:nvGrpSpPr>
      <p:grpSpPr>
        <a:xfrm>
          <a:off x="0" y="0"/>
          <a:ext cx="0" cy="0"/>
          <a:chOff x="0" y="0"/>
          <a:chExt cx="0" cy="0"/>
        </a:xfrm>
      </p:grpSpPr>
      <p:grpSp>
        <p:nvGrpSpPr>
          <p:cNvPr id="11" name="グループ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フリーフォーム(F)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3" name="フリーフォーム(F)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4" name="フリーフォーム(F)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16" name="タイトル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rtlCol="0" anchor="b" anchorCtr="0">
            <a:noAutofit/>
          </a:bodyPr>
          <a:lstStyle>
            <a:lvl1pPr>
              <a:defRPr lang="ja-JP" sz="4400" b="1" i="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sp>
        <p:nvSpPr>
          <p:cNvPr id="2" name="コンテンツ プレースホルダー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rtlCol="0">
            <a:normAutofit/>
          </a:bodyPr>
          <a:lstStyle>
            <a:lvl1pPr marL="0" indent="0">
              <a:spcBef>
                <a:spcPts val="1800"/>
              </a:spcBef>
              <a:buFont typeface="Arial" panose="020B0604020202020204" pitchFamily="34" charset="0"/>
              <a:buNone/>
              <a:defRPr lang="ja-JP" sz="2000">
                <a:latin typeface="Meiryo UI" panose="020B0604030504040204" pitchFamily="50" charset="-128"/>
                <a:ea typeface="Meiryo UI" panose="020B0604030504040204" pitchFamily="50" charset="-128"/>
              </a:defRPr>
            </a:lvl1pPr>
            <a:lvl2pPr marL="283464" indent="-283464">
              <a:spcBef>
                <a:spcPts val="1800"/>
              </a:spcBef>
              <a:defRPr lang="ja-JP" sz="2000">
                <a:latin typeface="Meiryo UI" panose="020B0604030504040204" pitchFamily="50" charset="-128"/>
                <a:ea typeface="Meiryo UI" panose="020B0604030504040204" pitchFamily="50" charset="-128"/>
              </a:defRPr>
            </a:lvl2pPr>
            <a:lvl3pPr marL="594360" indent="-283464">
              <a:spcBef>
                <a:spcPts val="1800"/>
              </a:spcBef>
              <a:defRPr lang="ja-JP" sz="2000">
                <a:latin typeface="Meiryo UI" panose="020B0604030504040204" pitchFamily="50" charset="-128"/>
                <a:ea typeface="Meiryo UI" panose="020B0604030504040204" pitchFamily="50" charset="-128"/>
              </a:defRPr>
            </a:lvl3pPr>
            <a:lvl4pPr marL="822960" indent="-283464">
              <a:spcBef>
                <a:spcPts val="1800"/>
              </a:spcBef>
              <a:defRPr lang="ja-JP" sz="2000">
                <a:latin typeface="Meiryo UI" panose="020B0604030504040204" pitchFamily="50" charset="-128"/>
                <a:ea typeface="Meiryo UI" panose="020B0604030504040204" pitchFamily="50" charset="-128"/>
              </a:defRPr>
            </a:lvl4pPr>
            <a:lvl5pPr marL="1005840" indent="-283464">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3" name="コンテンツ プレースホルダー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rtlCol="0">
            <a:normAutofit/>
          </a:bodyPr>
          <a:lstStyle>
            <a:lvl1pPr marL="0" indent="0">
              <a:spcBef>
                <a:spcPts val="1800"/>
              </a:spcBef>
              <a:buFont typeface="Arial" panose="020B0604020202020204" pitchFamily="34" charset="0"/>
              <a:buNone/>
              <a:defRPr lang="ja-JP" sz="2000">
                <a:latin typeface="Meiryo UI" panose="020B0604030504040204" pitchFamily="50" charset="-128"/>
                <a:ea typeface="Meiryo UI" panose="020B0604030504040204" pitchFamily="50" charset="-128"/>
              </a:defRPr>
            </a:lvl1pPr>
            <a:lvl2pPr marL="283464" indent="-283464">
              <a:spcBef>
                <a:spcPts val="1800"/>
              </a:spcBef>
              <a:defRPr lang="ja-JP" sz="2000">
                <a:latin typeface="Meiryo UI" panose="020B0604030504040204" pitchFamily="50" charset="-128"/>
                <a:ea typeface="Meiryo UI" panose="020B0604030504040204" pitchFamily="50" charset="-128"/>
              </a:defRPr>
            </a:lvl2pPr>
            <a:lvl3pPr marL="548640" indent="-283464">
              <a:spcBef>
                <a:spcPts val="1800"/>
              </a:spcBef>
              <a:defRPr lang="ja-JP" sz="2000">
                <a:latin typeface="Meiryo UI" panose="020B0604030504040204" pitchFamily="50" charset="-128"/>
                <a:ea typeface="Meiryo UI" panose="020B0604030504040204" pitchFamily="50" charset="-128"/>
              </a:defRPr>
            </a:lvl3pPr>
            <a:lvl4pPr marL="822960" indent="-283464">
              <a:spcBef>
                <a:spcPts val="1800"/>
              </a:spcBef>
              <a:defRPr lang="ja-JP" sz="2000">
                <a:latin typeface="Meiryo UI" panose="020B0604030504040204" pitchFamily="50" charset="-128"/>
                <a:ea typeface="Meiryo UI" panose="020B0604030504040204" pitchFamily="50" charset="-128"/>
              </a:defRPr>
            </a:lvl4pPr>
            <a:lvl5pPr marL="1005840" indent="-283464">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0" name="スライド番号プレースホルダー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smtClean="0"/>
              <a:pPr/>
              <a:t>‹#›</a:t>
            </a:fld>
            <a:endParaRPr lang="en-US" altLang="en-US" dirty="0"/>
          </a:p>
        </p:txBody>
      </p:sp>
      <p:sp>
        <p:nvSpPr>
          <p:cNvPr id="8" name="日付プレースホルダー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dirty="0"/>
          </a:p>
        </p:txBody>
      </p:sp>
      <p:cxnSp>
        <p:nvCxnSpPr>
          <p:cNvPr id="4" name="直線​​コネクタ(S)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とコンテンツ ">
    <p:bg>
      <p:bgPr>
        <a:solidFill>
          <a:schemeClr val="tx1"/>
        </a:solidFill>
        <a:effectLst/>
      </p:bgPr>
    </p:bg>
    <p:spTree>
      <p:nvGrpSpPr>
        <p:cNvPr id="1" name=""/>
        <p:cNvGrpSpPr/>
        <p:nvPr/>
      </p:nvGrpSpPr>
      <p:grpSpPr>
        <a:xfrm>
          <a:off x="0" y="0"/>
          <a:ext cx="0" cy="0"/>
          <a:chOff x="0" y="0"/>
          <a:chExt cx="0" cy="0"/>
        </a:xfrm>
      </p:grpSpPr>
      <p:grpSp>
        <p:nvGrpSpPr>
          <p:cNvPr id="11" name="グループ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オートシェイプ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3" name="フリーフォーム(F)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4" name="フリーフォーム(F)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8" name="フリーフォーム(F)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9" name="フリーフォーム(F)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
        <p:nvSpPr>
          <p:cNvPr id="16" name="タイトル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rtlCol="0" anchor="b" anchorCtr="0">
            <a:noAutofit/>
          </a:bodyPr>
          <a:lstStyle>
            <a:lvl1pPr>
              <a:defRPr lang="ja-JP" sz="4400" b="1" i="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cxnSp>
        <p:nvCxnSpPr>
          <p:cNvPr id="4" name="直線​​コネクタ(S)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コンテンツ プレースホルダー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rtlCol="0">
            <a:normAutofit/>
          </a:bodyPr>
          <a:lstStyle>
            <a:lvl1pPr marL="457200" indent="-457200">
              <a:spcBef>
                <a:spcPts val="1800"/>
              </a:spcBef>
              <a:buFont typeface="+mj-lt"/>
              <a:buAutoNum type="arabicPeriod"/>
              <a:defRPr lang="ja-JP" sz="2000">
                <a:latin typeface="Meiryo UI" panose="020B0604030504040204" pitchFamily="50" charset="-128"/>
                <a:ea typeface="Meiryo UI" panose="020B0604030504040204" pitchFamily="50" charset="-128"/>
              </a:defRPr>
            </a:lvl1pPr>
            <a:lvl2pPr marL="914400" indent="-457200">
              <a:spcBef>
                <a:spcPts val="1800"/>
              </a:spcBef>
              <a:buFont typeface="+mj-lt"/>
              <a:buAutoNum type="alphaLcPeriod"/>
              <a:defRPr lang="ja-JP" sz="2000">
                <a:latin typeface="Meiryo UI" panose="020B0604030504040204" pitchFamily="50" charset="-128"/>
                <a:ea typeface="Meiryo UI" panose="020B0604030504040204" pitchFamily="50" charset="-128"/>
              </a:defRPr>
            </a:lvl2pPr>
            <a:lvl3pPr marL="1371600" indent="-457200">
              <a:spcBef>
                <a:spcPts val="1800"/>
              </a:spcBef>
              <a:buFont typeface="+mj-lt"/>
              <a:buAutoNum type="arabicParenR"/>
              <a:defRPr lang="ja-JP" sz="2000">
                <a:latin typeface="Meiryo UI" panose="020B0604030504040204" pitchFamily="50" charset="-128"/>
                <a:ea typeface="Meiryo UI" panose="020B0604030504040204" pitchFamily="50" charset="-128"/>
              </a:defRPr>
            </a:lvl3pPr>
            <a:lvl4pPr marL="1371600" indent="0">
              <a:spcBef>
                <a:spcPts val="1800"/>
              </a:spcBef>
              <a:buFont typeface="+mj-lt"/>
              <a:buNone/>
              <a:defRPr lang="ja-JP" sz="2000">
                <a:latin typeface="Meiryo UI" panose="020B0604030504040204" pitchFamily="50" charset="-128"/>
                <a:ea typeface="Meiryo UI" panose="020B0604030504040204" pitchFamily="50" charset="-128"/>
              </a:defRPr>
            </a:lvl4pPr>
            <a:lvl5pPr marL="2286000" indent="-457200">
              <a:spcBef>
                <a:spcPts val="1800"/>
              </a:spcBef>
              <a:buFont typeface="+mj-lt"/>
              <a:buAutoNum type="arabicPeriod"/>
              <a:defRPr lang="ja-JP" sz="2000"/>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endParaRPr lang="ja-JP" altLang="en-US" noProof="0" dirty="0"/>
          </a:p>
        </p:txBody>
      </p:sp>
      <p:sp>
        <p:nvSpPr>
          <p:cNvPr id="2" name="コンテンツ プレースホルダー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rtlCol="0">
            <a:normAutofit/>
          </a:bodyPr>
          <a:lstStyle>
            <a:lvl1pPr marL="0" indent="0">
              <a:spcBef>
                <a:spcPts val="1800"/>
              </a:spcBef>
              <a:buFont typeface="Arial" panose="020B0604020202020204" pitchFamily="34" charset="0"/>
              <a:buNone/>
              <a:defRPr lang="ja-JP" sz="2000">
                <a:latin typeface="Meiryo UI" panose="020B0604030504040204" pitchFamily="50" charset="-128"/>
                <a:ea typeface="Meiryo UI" panose="020B0604030504040204" pitchFamily="50" charset="-128"/>
              </a:defRPr>
            </a:lvl1pPr>
            <a:lvl2pPr marL="283464" indent="-283464">
              <a:spcBef>
                <a:spcPts val="1800"/>
              </a:spcBef>
              <a:defRPr lang="ja-JP" sz="2000">
                <a:latin typeface="Meiryo UI" panose="020B0604030504040204" pitchFamily="50" charset="-128"/>
                <a:ea typeface="Meiryo UI" panose="020B0604030504040204" pitchFamily="50" charset="-128"/>
              </a:defRPr>
            </a:lvl2pPr>
            <a:lvl3pPr marL="548640" indent="-283464">
              <a:spcBef>
                <a:spcPts val="1800"/>
              </a:spcBef>
              <a:defRPr lang="ja-JP" sz="2000">
                <a:latin typeface="Meiryo UI" panose="020B0604030504040204" pitchFamily="50" charset="-128"/>
                <a:ea typeface="Meiryo UI" panose="020B0604030504040204" pitchFamily="50" charset="-128"/>
              </a:defRPr>
            </a:lvl3pPr>
            <a:lvl4pPr marL="822960" indent="-283464">
              <a:spcBef>
                <a:spcPts val="1800"/>
              </a:spcBef>
              <a:defRPr lang="ja-JP" sz="2000">
                <a:latin typeface="Meiryo UI" panose="020B0604030504040204" pitchFamily="50" charset="-128"/>
                <a:ea typeface="Meiryo UI" panose="020B0604030504040204" pitchFamily="50" charset="-128"/>
              </a:defRPr>
            </a:lvl4pPr>
            <a:lvl5pPr marL="1005840" indent="-283464">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0" name="スライド番号プレースホルダー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smtClean="0"/>
              <a:pPr/>
              <a:t>‹#›</a:t>
            </a:fld>
            <a:endParaRPr lang="en-US" altLang="en-US" dirty="0"/>
          </a:p>
        </p:txBody>
      </p:sp>
      <p:sp>
        <p:nvSpPr>
          <p:cNvPr id="8" name="日付プレースホルダー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dirty="0"/>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コンテンツ、画像">
    <p:bg>
      <p:bgPr>
        <a:solidFill>
          <a:schemeClr val="tx1"/>
        </a:solidFill>
        <a:effectLst/>
      </p:bgPr>
    </p:bg>
    <p:spTree>
      <p:nvGrpSpPr>
        <p:cNvPr id="1" name=""/>
        <p:cNvGrpSpPr/>
        <p:nvPr/>
      </p:nvGrpSpPr>
      <p:grpSpPr>
        <a:xfrm>
          <a:off x="0" y="0"/>
          <a:ext cx="0" cy="0"/>
          <a:chOff x="0" y="0"/>
          <a:chExt cx="0" cy="0"/>
        </a:xfrm>
      </p:grpSpPr>
      <p:sp>
        <p:nvSpPr>
          <p:cNvPr id="16" name="タイトル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rtlCol="0" anchor="b" anchorCtr="0">
            <a:noAutofit/>
          </a:bodyPr>
          <a:lstStyle>
            <a:lvl1pPr>
              <a:defRPr lang="ja-JP" sz="4400" b="1" i="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クリックしてタイトルを追加 </a:t>
            </a:r>
          </a:p>
        </p:txBody>
      </p:sp>
      <p:sp>
        <p:nvSpPr>
          <p:cNvPr id="3" name="コンテンツ プレースホルダー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rtlCol="0">
            <a:normAutofit/>
          </a:bodyPr>
          <a:lstStyle>
            <a:lvl1pPr marL="0" indent="0">
              <a:spcBef>
                <a:spcPts val="1800"/>
              </a:spcBef>
              <a:buFont typeface="Arial" panose="020B0604020202020204" pitchFamily="34" charset="0"/>
              <a:buNone/>
              <a:defRPr lang="ja-JP" sz="2000">
                <a:latin typeface="Meiryo UI" panose="020B0604030504040204" pitchFamily="50" charset="-128"/>
                <a:ea typeface="Meiryo UI" panose="020B0604030504040204" pitchFamily="50" charset="-128"/>
              </a:defRPr>
            </a:lvl1pPr>
            <a:lvl2pPr indent="-283464">
              <a:spcBef>
                <a:spcPts val="1800"/>
              </a:spcBef>
              <a:defRPr lang="ja-JP" sz="2000">
                <a:latin typeface="Meiryo UI" panose="020B0604030504040204" pitchFamily="50" charset="-128"/>
                <a:ea typeface="Meiryo UI" panose="020B0604030504040204" pitchFamily="50" charset="-128"/>
              </a:defRPr>
            </a:lvl2pPr>
            <a:lvl3pPr indent="-283464">
              <a:spcBef>
                <a:spcPts val="1800"/>
              </a:spcBef>
              <a:defRPr lang="ja-JP" sz="2000">
                <a:latin typeface="Meiryo UI" panose="020B0604030504040204" pitchFamily="50" charset="-128"/>
                <a:ea typeface="Meiryo UI" panose="020B0604030504040204" pitchFamily="50" charset="-128"/>
              </a:defRPr>
            </a:lvl3pPr>
            <a:lvl4pPr indent="-283464">
              <a:spcBef>
                <a:spcPts val="1800"/>
              </a:spcBef>
              <a:defRPr lang="ja-JP" sz="2000">
                <a:latin typeface="Meiryo UI" panose="020B0604030504040204" pitchFamily="50" charset="-128"/>
                <a:ea typeface="Meiryo UI" panose="020B0604030504040204" pitchFamily="50" charset="-128"/>
              </a:defRPr>
            </a:lvl4pPr>
            <a:lvl5pPr indent="-283464">
              <a:spcBef>
                <a:spcPts val="1800"/>
              </a:spcBef>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cxnSp>
        <p:nvCxnSpPr>
          <p:cNvPr id="4" name="直線​​コネクタ(S)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図プレースホルダー 11">
            <a:extLst>
              <a:ext uri="{FF2B5EF4-FFF2-40B4-BE49-F238E27FC236}">
                <a16:creationId xmlns:a16="http://schemas.microsoft.com/office/drawing/2014/main" id="{4658637A-5D36-6127-19BC-C203E23FA49F}"/>
              </a:ext>
            </a:extLst>
          </p:cNvPr>
          <p:cNvSpPr>
            <a:spLocks noGrp="1"/>
          </p:cNvSpPr>
          <p:nvPr>
            <p:ph type="pic" sz="quarter" idx="15" hasCustomPrompt="1"/>
          </p:nvPr>
        </p:nvSpPr>
        <p:spPr>
          <a:xfrm>
            <a:off x="6096000" y="0"/>
            <a:ext cx="6118225" cy="6858000"/>
          </a:xfrm>
        </p:spPr>
        <p:txBody>
          <a:bodyPr rtlCol="0">
            <a:normAutofit/>
          </a:bodyPr>
          <a:lstStyle>
            <a:lvl1pPr marL="0" indent="0" algn="ctr">
              <a:buNone/>
              <a:defRPr lang="ja-JP" sz="2000">
                <a:solidFill>
                  <a:schemeClr val="bg1"/>
                </a:solidFill>
                <a:latin typeface="Meiryo UI" panose="020B0604030504040204" pitchFamily="50" charset="-128"/>
                <a:ea typeface="Meiryo UI" panose="020B0604030504040204" pitchFamily="50" charset="-128"/>
              </a:defRPr>
            </a:lvl1pPr>
          </a:lstStyle>
          <a:p>
            <a:pPr rtl="0"/>
            <a:r>
              <a:rPr lang="ja-JP" altLang="en-US" noProof="0" dirty="0"/>
              <a:t>アイコンをクリックして画像を追加</a:t>
            </a:r>
          </a:p>
        </p:txBody>
      </p:sp>
      <p:sp>
        <p:nvSpPr>
          <p:cNvPr id="10" name="スライド番号プレースホルダー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fld id="{294A09A9-5501-47C1-A89A-A340965A2BE2}" type="slidenum">
              <a:rPr lang="en-US" altLang="ja-JP" noProof="0" smtClean="0"/>
              <a:pPr/>
              <a:t>‹#›</a:t>
            </a:fld>
            <a:endParaRPr lang="ja-JP" altLang="en-US" noProof="0" dirty="0"/>
          </a:p>
        </p:txBody>
      </p:sp>
      <p:sp>
        <p:nvSpPr>
          <p:cNvPr id="8" name="日付プレースホルダー 7">
            <a:extLst>
              <a:ext uri="{FF2B5EF4-FFF2-40B4-BE49-F238E27FC236}">
                <a16:creationId xmlns:a16="http://schemas.microsoft.com/office/drawing/2014/main" id="{C5EA2E64-5690-A56B-7051-476EC7BADA55}"/>
              </a:ext>
            </a:extLst>
          </p:cNvPr>
          <p:cNvSpPr>
            <a:spLocks noGrp="1"/>
          </p:cNvSpPr>
          <p:nvPr>
            <p:ph type="dt" sz="half" idx="11"/>
          </p:nvPr>
        </p:nvSpPr>
        <p:spPr/>
        <p:txBody>
          <a:bodyPr rtlCol="0"/>
          <a:lstStyle>
            <a:defPPr>
              <a:defRPr lang="ja-JP"/>
            </a:defPPr>
            <a:lvl1pPr>
              <a:defRPr>
                <a:latin typeface="Meiryo UI" panose="020B0604030504040204" pitchFamily="50" charset="-128"/>
                <a:ea typeface="Meiryo UI" panose="020B0604030504040204" pitchFamily="50" charset="-128"/>
              </a:defRPr>
            </a:lvl1pPr>
          </a:lstStyle>
          <a:p>
            <a:endParaRPr lang="ja-JP" altLang="en-US" noProof="0" dirty="0"/>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13" Type="http://schemas.openxmlformats.org/officeDocument/2006/relationships/slideLayout" Target="../slideLayouts/slideLayout13.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slideLayout" Target="../slideLayouts/slideLayout12.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 Id="rId14" Type="http://schemas.openxmlformats.org/officeDocument/2006/relationships/theme" Target="../theme/theme1.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defPPr>
              <a:defRPr lang="ja-JP"/>
            </a:def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2" name="タイトル プレースホルダー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defPPr>
              <a:defRPr lang="ja-JP"/>
            </a:defPPr>
          </a:lstStyle>
          <a:p>
            <a:pPr rtl="0"/>
            <a:r>
              <a:rPr lang="ja-JP" altLang="en-US" noProof="0" dirty="0"/>
              <a:t>マスター タイトルの書式設定</a:t>
            </a:r>
          </a:p>
        </p:txBody>
      </p:sp>
      <p:sp>
        <p:nvSpPr>
          <p:cNvPr id="30" name="日付プレースホルダー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lang="ja-JP" sz="1100" b="0" i="0">
                <a:solidFill>
                  <a:schemeClr val="bg1"/>
                </a:solidFill>
                <a:latin typeface="Meiryo UI" panose="020B0604030504040204" pitchFamily="50" charset="-128"/>
                <a:ea typeface="Meiryo UI" panose="020B0604030504040204" pitchFamily="50" charset="-128"/>
              </a:defRPr>
            </a:lvl1pPr>
          </a:lstStyle>
          <a:p>
            <a:endParaRPr lang="ja-JP" altLang="en-US" noProof="0" dirty="0"/>
          </a:p>
        </p:txBody>
      </p:sp>
      <p:sp>
        <p:nvSpPr>
          <p:cNvPr id="32" name="スライド番号プレースホルダー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lang="ja-JP" sz="1100" b="1" i="0">
                <a:solidFill>
                  <a:schemeClr val="bg1"/>
                </a:solidFill>
                <a:latin typeface="Meiryo UI" panose="020B0604030504040204" pitchFamily="50" charset="-128"/>
                <a:ea typeface="Meiryo UI" panose="020B0604030504040204" pitchFamily="50" charset="-128"/>
              </a:defRPr>
            </a:lvl1pPr>
          </a:lstStyle>
          <a:p>
            <a:fld id="{294A09A9-5501-47C1-A89A-A340965A2BE2}" type="slidenum">
              <a:rPr lang="en-US" altLang="ja-JP" noProof="0" smtClean="0"/>
              <a:pPr/>
              <a:t>‹#›</a:t>
            </a:fld>
            <a:endParaRPr lang="ja-JP" altLang="en-US" noProof="0"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kumimoji="1" lang="ja-JP" sz="4400" b="1" i="0" kern="1200" spc="100" baseline="0">
          <a:solidFill>
            <a:schemeClr val="bg1"/>
          </a:solidFill>
          <a:latin typeface="Meiryo UI" panose="020B0604030504040204" pitchFamily="50" charset="-128"/>
          <a:ea typeface="Meiryo UI" panose="020B0604030504040204" pitchFamily="50" charset="-128"/>
          <a:cs typeface="+mj-cs"/>
        </a:defRPr>
      </a:lvl1pPr>
      <a:lvl2pPr eaLnBrk="1" hangingPunct="1">
        <a:defRPr kumimoji="1" lang="ja-JP">
          <a:solidFill>
            <a:schemeClr val="tx2"/>
          </a:solidFill>
        </a:defRPr>
      </a:lvl2pPr>
      <a:lvl3pPr eaLnBrk="1" hangingPunct="1">
        <a:defRPr kumimoji="1" lang="ja-JP">
          <a:solidFill>
            <a:schemeClr val="tx2"/>
          </a:solidFill>
        </a:defRPr>
      </a:lvl3pPr>
      <a:lvl4pPr eaLnBrk="1" hangingPunct="1">
        <a:defRPr kumimoji="1" lang="ja-JP">
          <a:solidFill>
            <a:schemeClr val="tx2"/>
          </a:solidFill>
        </a:defRPr>
      </a:lvl4pPr>
      <a:lvl5pPr eaLnBrk="1" hangingPunct="1">
        <a:defRPr kumimoji="1" lang="ja-JP">
          <a:solidFill>
            <a:schemeClr val="tx2"/>
          </a:solidFill>
        </a:defRPr>
      </a:lvl5pPr>
      <a:lvl6pPr eaLnBrk="1" hangingPunct="1">
        <a:defRPr kumimoji="1" lang="ja-JP">
          <a:solidFill>
            <a:schemeClr val="tx2"/>
          </a:solidFill>
        </a:defRPr>
      </a:lvl6pPr>
      <a:lvl7pPr eaLnBrk="1" hangingPunct="1">
        <a:defRPr kumimoji="1" lang="ja-JP">
          <a:solidFill>
            <a:schemeClr val="tx2"/>
          </a:solidFill>
        </a:defRPr>
      </a:lvl7pPr>
      <a:lvl8pPr eaLnBrk="1" hangingPunct="1">
        <a:defRPr kumimoji="1" lang="ja-JP">
          <a:solidFill>
            <a:schemeClr val="tx2"/>
          </a:solidFill>
        </a:defRPr>
      </a:lvl8pPr>
      <a:lvl9pPr eaLnBrk="1" hangingPunct="1">
        <a:defRPr kumimoji="1" lang="ja-JP">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kumimoji="1" lang="ja-JP" sz="2800" b="0" i="0" kern="1200">
          <a:solidFill>
            <a:schemeClr val="bg1"/>
          </a:solidFill>
          <a:latin typeface="Meiryo UI" panose="020B0604030504040204" pitchFamily="50" charset="-128"/>
          <a:ea typeface="Meiryo UI" panose="020B0604030504040204" pitchFamily="50" charset="-128"/>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kumimoji="1" lang="ja-JP" sz="2400" b="0" i="0" kern="1200">
          <a:solidFill>
            <a:schemeClr val="bg1"/>
          </a:solidFill>
          <a:latin typeface="Meiryo UI" panose="020B0604030504040204" pitchFamily="50" charset="-128"/>
          <a:ea typeface="Meiryo UI" panose="020B0604030504040204" pitchFamily="50" charset="-128"/>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kumimoji="1" lang="ja-JP" sz="2000" b="0" i="0" kern="1200">
          <a:solidFill>
            <a:schemeClr val="bg1"/>
          </a:solidFill>
          <a:latin typeface="Meiryo UI" panose="020B0604030504040204" pitchFamily="50" charset="-128"/>
          <a:ea typeface="Meiryo UI" panose="020B0604030504040204" pitchFamily="50" charset="-128"/>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kumimoji="1" lang="ja-JP" sz="1800" b="0" i="0" kern="1200">
          <a:solidFill>
            <a:schemeClr val="bg1"/>
          </a:solidFill>
          <a:latin typeface="Meiryo UI" panose="020B0604030504040204" pitchFamily="50" charset="-128"/>
          <a:ea typeface="Meiryo UI" panose="020B0604030504040204" pitchFamily="50" charset="-128"/>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kumimoji="1" lang="ja-JP" sz="1800" b="0" i="0" kern="1200">
          <a:solidFill>
            <a:schemeClr val="bg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p:bodyStyle>
    <p:otherStyle>
      <a:defPPr>
        <a:defRPr lang="ja-JP"/>
      </a:defPPr>
      <a:lvl1pPr marL="0" algn="l" defTabSz="914400" rtl="0" eaLnBrk="1" latinLnBrk="0" hangingPunct="1">
        <a:defRPr kumimoji="1" lang="ja-JP" sz="1800" kern="1200">
          <a:solidFill>
            <a:schemeClr val="tx1"/>
          </a:solidFill>
          <a:latin typeface="+mn-ea"/>
          <a:ea typeface="+mn-ea"/>
          <a:cs typeface="+mn-cs"/>
        </a:defRPr>
      </a:lvl1pPr>
      <a:lvl2pPr marL="457200" algn="l" defTabSz="914400" rtl="0" eaLnBrk="1" latinLnBrk="0" hangingPunct="1">
        <a:defRPr kumimoji="1" lang="ja-JP" sz="1800" kern="1200">
          <a:solidFill>
            <a:schemeClr val="tx1"/>
          </a:solidFill>
          <a:latin typeface="+mn-ea"/>
          <a:ea typeface="+mn-ea"/>
          <a:cs typeface="+mn-cs"/>
        </a:defRPr>
      </a:lvl2pPr>
      <a:lvl3pPr marL="914400" algn="l" defTabSz="914400" rtl="0" eaLnBrk="1" latinLnBrk="0" hangingPunct="1">
        <a:defRPr kumimoji="1" lang="ja-JP" sz="1800" kern="1200">
          <a:solidFill>
            <a:schemeClr val="tx1"/>
          </a:solidFill>
          <a:latin typeface="+mn-ea"/>
          <a:ea typeface="+mn-ea"/>
          <a:cs typeface="+mn-cs"/>
        </a:defRPr>
      </a:lvl3pPr>
      <a:lvl4pPr marL="1371600" algn="l" defTabSz="914400" rtl="0" eaLnBrk="1" latinLnBrk="0" hangingPunct="1">
        <a:defRPr kumimoji="1" lang="ja-JP" sz="1800" kern="1200">
          <a:solidFill>
            <a:schemeClr val="tx1"/>
          </a:solidFill>
          <a:latin typeface="+mn-ea"/>
          <a:ea typeface="+mn-ea"/>
          <a:cs typeface="+mn-cs"/>
        </a:defRPr>
      </a:lvl4pPr>
      <a:lvl5pPr marL="1828800" algn="l" defTabSz="914400" rtl="0" eaLnBrk="1" latinLnBrk="0" hangingPunct="1">
        <a:defRPr kumimoji="1" lang="ja-JP" sz="1800" kern="1200">
          <a:solidFill>
            <a:schemeClr val="tx1"/>
          </a:solidFill>
          <a:latin typeface="+mn-ea"/>
          <a:ea typeface="+mn-ea"/>
          <a:cs typeface="+mn-cs"/>
        </a:defRPr>
      </a:lvl5pPr>
      <a:lvl6pPr marL="2286000" algn="l" defTabSz="914400" rtl="0" eaLnBrk="1" latinLnBrk="0" hangingPunct="1">
        <a:defRPr kumimoji="1" lang="ja-JP" sz="1800" kern="1200">
          <a:solidFill>
            <a:schemeClr val="tx1"/>
          </a:solidFill>
          <a:latin typeface="+mn-ea"/>
          <a:ea typeface="+mn-ea"/>
          <a:cs typeface="+mn-cs"/>
        </a:defRPr>
      </a:lvl6pPr>
      <a:lvl7pPr marL="2743200" algn="l" defTabSz="914400" rtl="0" eaLnBrk="1" latinLnBrk="0" hangingPunct="1">
        <a:defRPr kumimoji="1" lang="ja-JP" sz="1800" kern="1200">
          <a:solidFill>
            <a:schemeClr val="tx1"/>
          </a:solidFill>
          <a:latin typeface="+mn-ea"/>
          <a:ea typeface="+mn-ea"/>
          <a:cs typeface="+mn-cs"/>
        </a:defRPr>
      </a:lvl7pPr>
      <a:lvl8pPr marL="3200400" algn="l" defTabSz="914400" rtl="0" eaLnBrk="1" latinLnBrk="0" hangingPunct="1">
        <a:defRPr kumimoji="1" lang="ja-JP" sz="1800" kern="1200">
          <a:solidFill>
            <a:schemeClr val="tx1"/>
          </a:solidFill>
          <a:latin typeface="+mn-ea"/>
          <a:ea typeface="+mn-ea"/>
          <a:cs typeface="+mn-cs"/>
        </a:defRPr>
      </a:lvl8pPr>
      <a:lvl9pPr marL="3657600" algn="l" defTabSz="914400" rtl="0" eaLnBrk="1" latinLnBrk="0" hangingPunct="1">
        <a:defRPr kumimoji="1" lang="ja-JP" sz="1800" kern="1200">
          <a:solidFill>
            <a:schemeClr val="tx1"/>
          </a:solidFill>
          <a:latin typeface="+mn-ea"/>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&#65279;<?xml version="1.0" encoding="utf-8" standalone="yes"?>
<Relationships xmlns="http://schemas.openxmlformats.org/package/2006/relationships">
  <Relationship Id="rId2" Type="http://schemas.openxmlformats.org/officeDocument/2006/relationships/notesSlide" Target="../notesSlides/notesSlide1.xml" />
  <Relationship Id="rId1" Type="http://schemas.openxmlformats.org/officeDocument/2006/relationships/slideLayout" Target="../slideLayouts/slideLayout1.xml" />
</Relationships>
</file>

<file path=ppt/slides/_rels/slide10.xml.rels>&#65279;<?xml version="1.0" encoding="utf-8" standalone="yes"?>
<Relationships xmlns="http://schemas.openxmlformats.org/package/2006/relationships">
  <Relationship Id="rId3" Type="http://schemas.openxmlformats.org/officeDocument/2006/relationships/image" Target="../media/image20.JPG" />
  <Relationship Id="rId2" Type="http://schemas.openxmlformats.org/officeDocument/2006/relationships/notesSlide" Target="../notesSlides/notesSlide10.xml" />
  <Relationship Id="rId1" Type="http://schemas.openxmlformats.org/officeDocument/2006/relationships/slideLayout" Target="../slideLayouts/slideLayout5.xml" />
  <Relationship Id="rId5" Type="http://schemas.openxmlformats.org/officeDocument/2006/relationships/image" Target="../media/image22.JPG" />
  <Relationship Id="rId4" Type="http://schemas.openxmlformats.org/officeDocument/2006/relationships/image" Target="../media/image21.JPG"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23.JPG" />
  <Relationship Id="rId2" Type="http://schemas.openxmlformats.org/officeDocument/2006/relationships/notesSlide" Target="../notesSlides/notesSlide11.xml" />
  <Relationship Id="rId1" Type="http://schemas.openxmlformats.org/officeDocument/2006/relationships/slideLayout" Target="../slideLayouts/slideLayout5.xml" />
  <Relationship Id="rId5" Type="http://schemas.openxmlformats.org/officeDocument/2006/relationships/image" Target="../media/image25.JPG" />
  <Relationship Id="rId4" Type="http://schemas.openxmlformats.org/officeDocument/2006/relationships/image" Target="../media/image24.JPG"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26.JPG" />
  <Relationship Id="rId2" Type="http://schemas.openxmlformats.org/officeDocument/2006/relationships/notesSlide" Target="../notesSlides/notesSlide12.xml" />
  <Relationship Id="rId1" Type="http://schemas.openxmlformats.org/officeDocument/2006/relationships/slideLayout" Target="../slideLayouts/slideLayout9.xml" />
  <Relationship Id="rId6" Type="http://schemas.openxmlformats.org/officeDocument/2006/relationships/image" Target="../media/image5.JPG" />
  <Relationship Id="rId5" Type="http://schemas.openxmlformats.org/officeDocument/2006/relationships/image" Target="../media/image28.JPG" />
  <Relationship Id="rId4" Type="http://schemas.openxmlformats.org/officeDocument/2006/relationships/image" Target="../media/image27.JPG" />
</Relationships>
</file>

<file path=ppt/slides/_rels/slide13.xml.rels>&#65279;<?xml version="1.0" encoding="utf-8" standalone="yes"?>
<Relationships xmlns="http://schemas.openxmlformats.org/package/2006/relationships">
  <Relationship Id="rId2" Type="http://schemas.openxmlformats.org/officeDocument/2006/relationships/notesSlide" Target="../notesSlides/notesSlide13.xml" />
  <Relationship Id="rId1" Type="http://schemas.openxmlformats.org/officeDocument/2006/relationships/slideLayout" Target="../slideLayouts/slideLayout13.xml"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1.jpg" />
  <Relationship Id="rId2" Type="http://schemas.openxmlformats.org/officeDocument/2006/relationships/notesSlide" Target="../notesSlides/notesSlide2.xml" />
  <Relationship Id="rId1" Type="http://schemas.openxmlformats.org/officeDocument/2006/relationships/slideLayout" Target="../slideLayouts/slideLayout2.xml"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notesSlide" Target="../notesSlides/notesSlide3.xml" />
  <Relationship Id="rId1" Type="http://schemas.openxmlformats.org/officeDocument/2006/relationships/slideLayout" Target="../slideLayouts/slideLayout5.xml" />
</Relationships>
</file>

<file path=ppt/slides/_rels/slide4.xml.rels>&#65279;<?xml version="1.0" encoding="utf-8" standalone="yes"?>
<Relationships xmlns="http://schemas.openxmlformats.org/package/2006/relationships">
  <Relationship Id="rId2" Type="http://schemas.openxmlformats.org/officeDocument/2006/relationships/notesSlide" Target="../notesSlides/notesSlide4.xml" />
  <Relationship Id="rId1" Type="http://schemas.openxmlformats.org/officeDocument/2006/relationships/slideLayout" Target="../slideLayouts/slideLayout5.xml" />
</Relationships>
</file>

<file path=ppt/slides/_rels/slide5.xml.rels>&#65279;<?xml version="1.0" encoding="utf-8" standalone="yes"?>
<Relationships xmlns="http://schemas.openxmlformats.org/package/2006/relationships">
  <Relationship Id="rId8" Type="http://schemas.openxmlformats.org/officeDocument/2006/relationships/image" Target="../media/image8.JPG" />
  <Relationship Id="rId3" Type="http://schemas.openxmlformats.org/officeDocument/2006/relationships/image" Target="../media/image3.JPG" />
  <Relationship Id="rId7" Type="http://schemas.openxmlformats.org/officeDocument/2006/relationships/image" Target="../media/image7.JPG" />
  <Relationship Id="rId2" Type="http://schemas.openxmlformats.org/officeDocument/2006/relationships/notesSlide" Target="../notesSlides/notesSlide5.xml" />
  <Relationship Id="rId1" Type="http://schemas.openxmlformats.org/officeDocument/2006/relationships/slideLayout" Target="../slideLayouts/slideLayout2.xml" />
  <Relationship Id="rId6" Type="http://schemas.openxmlformats.org/officeDocument/2006/relationships/image" Target="../media/image6.JPG" />
  <Relationship Id="rId5" Type="http://schemas.openxmlformats.org/officeDocument/2006/relationships/image" Target="../media/image5.JPG" />
  <Relationship Id="rId4" Type="http://schemas.openxmlformats.org/officeDocument/2006/relationships/image" Target="../media/image4.JPG" />
</Relationships>
</file>

<file path=ppt/slides/_rels/slide6.xml.rels>&#65279;<?xml version="1.0" encoding="utf-8" standalone="yes"?>
<Relationships xmlns="http://schemas.openxmlformats.org/package/2006/relationships">
  <Relationship Id="rId3" Type="http://schemas.openxmlformats.org/officeDocument/2006/relationships/image" Target="../media/image9.JPG" />
  <Relationship Id="rId2" Type="http://schemas.openxmlformats.org/officeDocument/2006/relationships/notesSlide" Target="../notesSlides/notesSlide6.xml" />
  <Relationship Id="rId1" Type="http://schemas.openxmlformats.org/officeDocument/2006/relationships/slideLayout" Target="../slideLayouts/slideLayout5.xml" />
  <Relationship Id="rId5" Type="http://schemas.openxmlformats.org/officeDocument/2006/relationships/image" Target="../media/image11.JPG" />
  <Relationship Id="rId4" Type="http://schemas.openxmlformats.org/officeDocument/2006/relationships/image" Target="../media/image10.JPG" />
</Relationships>
</file>

<file path=ppt/slides/_rels/slide7.xml.rels>&#65279;<?xml version="1.0" encoding="utf-8" standalone="yes"?>
<Relationships xmlns="http://schemas.openxmlformats.org/package/2006/relationships">
  <Relationship Id="rId3" Type="http://schemas.openxmlformats.org/officeDocument/2006/relationships/image" Target="../media/image12.JPG" />
  <Relationship Id="rId2" Type="http://schemas.openxmlformats.org/officeDocument/2006/relationships/notesSlide" Target="../notesSlides/notesSlide7.xml" />
  <Relationship Id="rId1" Type="http://schemas.openxmlformats.org/officeDocument/2006/relationships/slideLayout" Target="../slideLayouts/slideLayout5.xml" />
  <Relationship Id="rId5" Type="http://schemas.openxmlformats.org/officeDocument/2006/relationships/image" Target="../media/image14.jpg" />
  <Relationship Id="rId4" Type="http://schemas.openxmlformats.org/officeDocument/2006/relationships/image" Target="../media/image13.JPG" />
</Relationships>
</file>

<file path=ppt/slides/_rels/slide8.xml.rels>&#65279;<?xml version="1.0" encoding="utf-8" standalone="yes"?>
<Relationships xmlns="http://schemas.openxmlformats.org/package/2006/relationships">
  <Relationship Id="rId3" Type="http://schemas.openxmlformats.org/officeDocument/2006/relationships/image" Target="../media/image15.JPG" />
  <Relationship Id="rId2" Type="http://schemas.openxmlformats.org/officeDocument/2006/relationships/notesSlide" Target="../notesSlides/notesSlide8.xml" />
  <Relationship Id="rId1" Type="http://schemas.openxmlformats.org/officeDocument/2006/relationships/slideLayout" Target="../slideLayouts/slideLayout5.xml" />
  <Relationship Id="rId5" Type="http://schemas.openxmlformats.org/officeDocument/2006/relationships/image" Target="../media/image16.jpg" />
  <Relationship Id="rId4" Type="http://schemas.openxmlformats.org/officeDocument/2006/relationships/image" Target="../media/image5.JPG"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17.JPG" />
  <Relationship Id="rId2" Type="http://schemas.openxmlformats.org/officeDocument/2006/relationships/notesSlide" Target="../notesSlides/notesSlide9.xml" />
  <Relationship Id="rId1" Type="http://schemas.openxmlformats.org/officeDocument/2006/relationships/slideLayout" Target="../slideLayouts/slideLayout5.xml" />
  <Relationship Id="rId5" Type="http://schemas.openxmlformats.org/officeDocument/2006/relationships/image" Target="../media/image19.JPG" />
  <Relationship Id="rId4" Type="http://schemas.openxmlformats.org/officeDocument/2006/relationships/image" Target="../media/image18.JPG"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3291840"/>
          </a:xfrm>
        </p:spPr>
        <p:txBody>
          <a:bodyPr rtlCol="0"/>
          <a:lstStyle>
            <a:defPPr>
              <a:defRPr lang="ja-JP"/>
            </a:defPPr>
          </a:lstStyle>
          <a:p>
            <a:pPr rtl="0">
              <a:lnSpc>
                <a:spcPct val="90000"/>
              </a:lnSpc>
            </a:pPr>
            <a:r>
              <a:rPr lang="ja-JP" altLang="en-US" sz="4400" dirty="0"/>
              <a:t>令和</a:t>
            </a:r>
            <a:r>
              <a:rPr lang="en-US" altLang="ja-JP" sz="4400" dirty="0"/>
              <a:t>6</a:t>
            </a:r>
            <a:r>
              <a:rPr lang="ja-JP" altLang="en-US" sz="4400" dirty="0"/>
              <a:t>年度</a:t>
            </a:r>
            <a:br>
              <a:rPr lang="en-US" altLang="ja-JP" dirty="0"/>
            </a:br>
            <a:r>
              <a:rPr lang="ja-JP" altLang="en-US" dirty="0"/>
              <a:t>三雲小学校</a:t>
            </a:r>
            <a:br>
              <a:rPr lang="en-US" altLang="ja-JP" dirty="0"/>
            </a:br>
            <a:r>
              <a:rPr lang="ja-JP" altLang="en-US" dirty="0"/>
              <a:t>さんさん教室</a:t>
            </a:r>
            <a:endParaRPr lang="ja-JP" dirty="0"/>
          </a:p>
        </p:txBody>
      </p:sp>
      <p:sp>
        <p:nvSpPr>
          <p:cNvPr id="4" name="テキスト ボックス 3">
            <a:extLst>
              <a:ext uri="{FF2B5EF4-FFF2-40B4-BE49-F238E27FC236}">
                <a16:creationId xmlns:a16="http://schemas.microsoft.com/office/drawing/2014/main" id="{C9F8BDD7-83D7-2E55-4EA0-3F3ABB39537D}"/>
              </a:ext>
            </a:extLst>
          </p:cNvPr>
          <p:cNvSpPr txBox="1"/>
          <p:nvPr/>
        </p:nvSpPr>
        <p:spPr>
          <a:xfrm>
            <a:off x="6096000" y="4267199"/>
            <a:ext cx="4644220" cy="1077218"/>
          </a:xfrm>
          <a:prstGeom prst="rect">
            <a:avLst/>
          </a:prstGeom>
          <a:noFill/>
        </p:spPr>
        <p:txBody>
          <a:bodyPr wrap="none" rtlCol="0">
            <a:spAutoFit/>
          </a:bodyPr>
          <a:lstStyle/>
          <a:p>
            <a:r>
              <a:rPr kumimoji="1" lang="ja-JP" altLang="en-US" sz="3200" b="1" dirty="0">
                <a:solidFill>
                  <a:schemeClr val="bg1"/>
                </a:solidFill>
              </a:rPr>
              <a:t>子どもと地域が「顔見知り」</a:t>
            </a:r>
            <a:endParaRPr kumimoji="1" lang="en-US" altLang="ja-JP" sz="3200" b="1" dirty="0">
              <a:solidFill>
                <a:schemeClr val="bg1"/>
              </a:solidFill>
            </a:endParaRPr>
          </a:p>
          <a:p>
            <a:r>
              <a:rPr kumimoji="1" lang="ja-JP" altLang="en-US" sz="3200" b="1" dirty="0">
                <a:solidFill>
                  <a:schemeClr val="bg1"/>
                </a:solidFill>
              </a:rPr>
              <a:t>になれる交流を目指して</a:t>
            </a:r>
          </a:p>
        </p:txBody>
      </p:sp>
      <p:sp>
        <p:nvSpPr>
          <p:cNvPr id="6" name="正方形/長方形 5" hidden="1">
            <a:extLst>
              <a:ext uri="{FF2B5EF4-FFF2-40B4-BE49-F238E27FC236}">
                <a16:creationId xmlns:a16="http://schemas.microsoft.com/office/drawing/2014/main" id="{44C7D833-12A9-C86B-73E1-EBF5B539865E}"/>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9030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83D49-A456-5644-7BAB-77F41EF07AAF}"/>
            </a:ext>
          </a:extLst>
        </p:cNvPr>
        <p:cNvGrpSpPr/>
        <p:nvPr/>
      </p:nvGrpSpPr>
      <p:grpSpPr>
        <a:xfrm>
          <a:off x="0" y="0"/>
          <a:ext cx="0" cy="0"/>
          <a:chOff x="0" y="0"/>
          <a:chExt cx="0" cy="0"/>
        </a:xfrm>
      </p:grpSpPr>
      <p:sp>
        <p:nvSpPr>
          <p:cNvPr id="8" name="直角三角形 7">
            <a:extLst>
              <a:ext uri="{FF2B5EF4-FFF2-40B4-BE49-F238E27FC236}">
                <a16:creationId xmlns:a16="http://schemas.microsoft.com/office/drawing/2014/main" id="{6E70F01C-5E7A-193E-387A-7CF028819D0D}"/>
              </a:ext>
            </a:extLst>
          </p:cNvPr>
          <p:cNvSpPr/>
          <p:nvPr/>
        </p:nvSpPr>
        <p:spPr>
          <a:xfrm rot="10800000">
            <a:off x="7846202" y="-1"/>
            <a:ext cx="4345798" cy="3249637"/>
          </a:xfrm>
          <a:prstGeom prst="rtTriangl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 18">
            <a:extLst>
              <a:ext uri="{FF2B5EF4-FFF2-40B4-BE49-F238E27FC236}">
                <a16:creationId xmlns:a16="http://schemas.microsoft.com/office/drawing/2014/main" id="{287C608F-1207-B507-3C54-1C4C92B8EB8B}"/>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6597D61D-79D5-57E4-C2BB-4ABD9C355BAA}"/>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C1AC5D0C-18C3-3573-CCC8-F5A2A30A0F28}"/>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D09E70DF-FDEA-87A0-D969-A34AEDE0E28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E83D6958-1BA4-2ED2-0B13-0076AFC76E39}"/>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hidden="1">
            <a:extLst>
              <a:ext uri="{FF2B5EF4-FFF2-40B4-BE49-F238E27FC236}">
                <a16:creationId xmlns:a16="http://schemas.microsoft.com/office/drawing/2014/main" id="{756E169E-F449-F9D6-5784-02A9E2FCCB99}"/>
              </a:ext>
            </a:extLst>
          </p:cNvPr>
          <p:cNvSpPr/>
          <p:nvPr/>
        </p:nvSpPr>
        <p:spPr>
          <a:xfrm>
            <a:off x="745800" y="7014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9C4FFAF-C6F3-1895-83D1-8F376F90943F}"/>
              </a:ext>
            </a:extLst>
          </p:cNvPr>
          <p:cNvSpPr txBox="1"/>
          <p:nvPr/>
        </p:nvSpPr>
        <p:spPr>
          <a:xfrm>
            <a:off x="653035" y="1501633"/>
            <a:ext cx="3919663" cy="646331"/>
          </a:xfrm>
          <a:prstGeom prst="rect">
            <a:avLst/>
          </a:prstGeom>
          <a:noFill/>
        </p:spPr>
        <p:txBody>
          <a:bodyPr wrap="none" rtlCol="0">
            <a:spAutoFit/>
          </a:bodyPr>
          <a:lstStyle/>
          <a:p>
            <a:r>
              <a:rPr kumimoji="1" lang="ja-JP" altLang="en-US" sz="3600" b="1" dirty="0">
                <a:solidFill>
                  <a:schemeClr val="accent4"/>
                </a:solidFill>
              </a:rPr>
              <a:t>クリスマスパーティー</a:t>
            </a:r>
          </a:p>
        </p:txBody>
      </p:sp>
      <p:pic>
        <p:nvPicPr>
          <p:cNvPr id="15" name="図 14">
            <a:extLst>
              <a:ext uri="{FF2B5EF4-FFF2-40B4-BE49-F238E27FC236}">
                <a16:creationId xmlns:a16="http://schemas.microsoft.com/office/drawing/2014/main" id="{4ADA1B4B-8E61-3784-FA07-E891E98C6D1B}"/>
              </a:ext>
            </a:extLst>
          </p:cNvPr>
          <p:cNvPicPr>
            <a:picLocks noChangeAspect="1"/>
          </p:cNvPicPr>
          <p:nvPr/>
        </p:nvPicPr>
        <p:blipFill>
          <a:blip r:embed="rId3">
            <a:extLst>
              <a:ext uri="{28A0092B-C50C-407E-A947-70E740481C1C}">
                <a14:useLocalDpi xmlns:a14="http://schemas.microsoft.com/office/drawing/2010/main" val="0"/>
              </a:ext>
            </a:extLst>
          </a:blip>
          <a:srcRect l="2687" t="2687" r="2687" b="2687"/>
          <a:stretch>
            <a:fillRect/>
          </a:stretch>
        </p:blipFill>
        <p:spPr>
          <a:xfrm>
            <a:off x="7458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6" name="図 15">
            <a:extLst>
              <a:ext uri="{FF2B5EF4-FFF2-40B4-BE49-F238E27FC236}">
                <a16:creationId xmlns:a16="http://schemas.microsoft.com/office/drawing/2014/main" id="{E202D0C0-B7E8-F063-91AB-F58962F08B1D}"/>
              </a:ext>
            </a:extLst>
          </p:cNvPr>
          <p:cNvPicPr>
            <a:picLocks noChangeAspect="1"/>
          </p:cNvPicPr>
          <p:nvPr/>
        </p:nvPicPr>
        <p:blipFill>
          <a:blip r:embed="rId4">
            <a:extLst>
              <a:ext uri="{28A0092B-C50C-407E-A947-70E740481C1C}">
                <a14:useLocalDpi xmlns:a14="http://schemas.microsoft.com/office/drawing/2010/main" val="0"/>
              </a:ext>
            </a:extLst>
          </a:blip>
          <a:srcRect l="4624" t="4624" r="4624" b="4624"/>
          <a:stretch>
            <a:fillRect/>
          </a:stretch>
        </p:blipFill>
        <p:spPr>
          <a:xfrm>
            <a:off x="44484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7" name="図 16">
            <a:extLst>
              <a:ext uri="{FF2B5EF4-FFF2-40B4-BE49-F238E27FC236}">
                <a16:creationId xmlns:a16="http://schemas.microsoft.com/office/drawing/2014/main" id="{717D8A57-6B7B-AD54-CD84-9161E7071C4D}"/>
              </a:ext>
            </a:extLst>
          </p:cNvPr>
          <p:cNvPicPr>
            <a:picLocks noChangeAspect="1"/>
          </p:cNvPicPr>
          <p:nvPr/>
        </p:nvPicPr>
        <p:blipFill>
          <a:blip r:embed="rId5">
            <a:extLst>
              <a:ext uri="{28A0092B-C50C-407E-A947-70E740481C1C}">
                <a14:useLocalDpi xmlns:a14="http://schemas.microsoft.com/office/drawing/2010/main" val="0"/>
              </a:ext>
            </a:extLst>
          </a:blip>
          <a:srcRect l="4086" t="4086" r="4086" b="4086"/>
          <a:stretch>
            <a:fillRect/>
          </a:stretch>
        </p:blipFill>
        <p:spPr>
          <a:xfrm>
            <a:off x="8151000" y="2542563"/>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sp>
        <p:nvSpPr>
          <p:cNvPr id="18" name="正方形/長方形 17" hidden="1">
            <a:extLst>
              <a:ext uri="{FF2B5EF4-FFF2-40B4-BE49-F238E27FC236}">
                <a16:creationId xmlns:a16="http://schemas.microsoft.com/office/drawing/2014/main" id="{DFA04953-A0D2-7784-60E8-B4A8515B89F5}"/>
              </a:ext>
            </a:extLst>
          </p:cNvPr>
          <p:cNvSpPr/>
          <p:nvPr/>
        </p:nvSpPr>
        <p:spPr>
          <a:xfrm>
            <a:off x="745800" y="5215240"/>
            <a:ext cx="11005200" cy="108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803E8FD-C4CC-B110-A6DF-051B90EC1A2C}"/>
              </a:ext>
            </a:extLst>
          </p:cNvPr>
          <p:cNvSpPr txBox="1"/>
          <p:nvPr/>
        </p:nvSpPr>
        <p:spPr>
          <a:xfrm>
            <a:off x="1416788" y="5524407"/>
            <a:ext cx="9663223" cy="461665"/>
          </a:xfrm>
          <a:prstGeom prst="rect">
            <a:avLst/>
          </a:prstGeom>
          <a:noFill/>
        </p:spPr>
        <p:txBody>
          <a:bodyPr wrap="none" rtlCol="0">
            <a:spAutoFit/>
          </a:bodyPr>
          <a:lstStyle/>
          <a:p>
            <a:r>
              <a:rPr kumimoji="1" lang="ja-JP" altLang="en-US" sz="2400" b="1" dirty="0">
                <a:solidFill>
                  <a:schemeClr val="bg1"/>
                </a:solidFill>
              </a:rPr>
              <a:t>甲西中学生の実行委員が考えたゲームを通じて、三校の交流が深まります。</a:t>
            </a:r>
          </a:p>
        </p:txBody>
      </p:sp>
      <p:sp>
        <p:nvSpPr>
          <p:cNvPr id="3" name="正方形/長方形 2">
            <a:extLst>
              <a:ext uri="{FF2B5EF4-FFF2-40B4-BE49-F238E27FC236}">
                <a16:creationId xmlns:a16="http://schemas.microsoft.com/office/drawing/2014/main" id="{E013EF52-DA5B-1C8A-8347-DD022D0A2D7B}"/>
              </a:ext>
            </a:extLst>
          </p:cNvPr>
          <p:cNvSpPr/>
          <p:nvPr/>
        </p:nvSpPr>
        <p:spPr>
          <a:xfrm>
            <a:off x="589637" y="2098579"/>
            <a:ext cx="2160000" cy="1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61E8D46-4C39-8F3A-F02F-32CE43258549}"/>
              </a:ext>
            </a:extLst>
          </p:cNvPr>
          <p:cNvSpPr txBox="1"/>
          <p:nvPr/>
        </p:nvSpPr>
        <p:spPr>
          <a:xfrm>
            <a:off x="10437820" y="701401"/>
            <a:ext cx="1313180" cy="769441"/>
          </a:xfrm>
          <a:prstGeom prst="rect">
            <a:avLst/>
          </a:prstGeom>
          <a:noFill/>
        </p:spPr>
        <p:txBody>
          <a:bodyPr wrap="none" rtlCol="0">
            <a:spAutoFit/>
          </a:bodyPr>
          <a:lstStyle/>
          <a:p>
            <a:r>
              <a:rPr kumimoji="1" lang="ja-JP" altLang="en-US" sz="4400" b="1" dirty="0"/>
              <a:t>交流</a:t>
            </a:r>
          </a:p>
        </p:txBody>
      </p:sp>
    </p:spTree>
    <p:extLst>
      <p:ext uri="{BB962C8B-B14F-4D97-AF65-F5344CB8AC3E}">
        <p14:creationId xmlns:p14="http://schemas.microsoft.com/office/powerpoint/2010/main" val="3518997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CB8E-4FCD-DA19-B8F7-70EDD05C82C0}"/>
            </a:ext>
          </a:extLst>
        </p:cNvPr>
        <p:cNvGrpSpPr/>
        <p:nvPr/>
      </p:nvGrpSpPr>
      <p:grpSpPr>
        <a:xfrm>
          <a:off x="0" y="0"/>
          <a:ext cx="0" cy="0"/>
          <a:chOff x="0" y="0"/>
          <a:chExt cx="0" cy="0"/>
        </a:xfrm>
      </p:grpSpPr>
      <p:sp>
        <p:nvSpPr>
          <p:cNvPr id="8" name="直角三角形 7">
            <a:extLst>
              <a:ext uri="{FF2B5EF4-FFF2-40B4-BE49-F238E27FC236}">
                <a16:creationId xmlns:a16="http://schemas.microsoft.com/office/drawing/2014/main" id="{7A37453F-A1D5-A557-FA9E-D6D47FF14877}"/>
              </a:ext>
            </a:extLst>
          </p:cNvPr>
          <p:cNvSpPr/>
          <p:nvPr/>
        </p:nvSpPr>
        <p:spPr>
          <a:xfrm rot="10800000">
            <a:off x="7846202" y="-1"/>
            <a:ext cx="4345798" cy="3249637"/>
          </a:xfrm>
          <a:prstGeom prst="rtTriangle">
            <a:avLst/>
          </a:prstGeom>
          <a:solidFill>
            <a:srgbClr val="65B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 18">
            <a:extLst>
              <a:ext uri="{FF2B5EF4-FFF2-40B4-BE49-F238E27FC236}">
                <a16:creationId xmlns:a16="http://schemas.microsoft.com/office/drawing/2014/main" id="{0F52971B-FD79-DD8E-C7D8-62DCD54ADDDD}"/>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27993632-D36B-58F8-310C-750148D6505C}"/>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3C8A2C52-F136-9163-4D85-AA21224724C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5D46CEDA-883A-057A-7135-70EAD4CE2A9B}"/>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3E6D8B35-6552-C950-F5BE-7DE60214516C}"/>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hidden="1">
            <a:extLst>
              <a:ext uri="{FF2B5EF4-FFF2-40B4-BE49-F238E27FC236}">
                <a16:creationId xmlns:a16="http://schemas.microsoft.com/office/drawing/2014/main" id="{450D009A-602A-C9DE-EA69-C748A3D75D39}"/>
              </a:ext>
            </a:extLst>
          </p:cNvPr>
          <p:cNvSpPr/>
          <p:nvPr/>
        </p:nvSpPr>
        <p:spPr>
          <a:xfrm>
            <a:off x="745800" y="7014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60C1709-06B7-A45C-3ACD-B4C46C320214}"/>
              </a:ext>
            </a:extLst>
          </p:cNvPr>
          <p:cNvSpPr txBox="1"/>
          <p:nvPr/>
        </p:nvSpPr>
        <p:spPr>
          <a:xfrm>
            <a:off x="653035" y="1501633"/>
            <a:ext cx="3890809" cy="646331"/>
          </a:xfrm>
          <a:prstGeom prst="rect">
            <a:avLst/>
          </a:prstGeom>
          <a:noFill/>
        </p:spPr>
        <p:txBody>
          <a:bodyPr wrap="none" rtlCol="0">
            <a:spAutoFit/>
          </a:bodyPr>
          <a:lstStyle/>
          <a:p>
            <a:r>
              <a:rPr kumimoji="1" lang="ja-JP" altLang="en-US" sz="3600" b="1" dirty="0">
                <a:solidFill>
                  <a:schemeClr val="accent1">
                    <a:lumMod val="50000"/>
                  </a:schemeClr>
                </a:solidFill>
              </a:rPr>
              <a:t>親子にん忍パン作り</a:t>
            </a:r>
          </a:p>
        </p:txBody>
      </p:sp>
      <p:sp>
        <p:nvSpPr>
          <p:cNvPr id="7" name="テキスト ボックス 6">
            <a:extLst>
              <a:ext uri="{FF2B5EF4-FFF2-40B4-BE49-F238E27FC236}">
                <a16:creationId xmlns:a16="http://schemas.microsoft.com/office/drawing/2014/main" id="{0A50E24D-FBB9-2348-4636-73FA5B8D62B9}"/>
              </a:ext>
            </a:extLst>
          </p:cNvPr>
          <p:cNvSpPr txBox="1"/>
          <p:nvPr/>
        </p:nvSpPr>
        <p:spPr>
          <a:xfrm>
            <a:off x="10437820" y="701401"/>
            <a:ext cx="1313180" cy="769441"/>
          </a:xfrm>
          <a:prstGeom prst="rect">
            <a:avLst/>
          </a:prstGeom>
          <a:noFill/>
        </p:spPr>
        <p:txBody>
          <a:bodyPr wrap="none" rtlCol="0">
            <a:spAutoFit/>
          </a:bodyPr>
          <a:lstStyle/>
          <a:p>
            <a:r>
              <a:rPr kumimoji="1" lang="ja-JP" altLang="en-US" sz="4400" b="1" dirty="0"/>
              <a:t>食育</a:t>
            </a:r>
          </a:p>
        </p:txBody>
      </p:sp>
      <p:pic>
        <p:nvPicPr>
          <p:cNvPr id="18" name="図 17">
            <a:extLst>
              <a:ext uri="{FF2B5EF4-FFF2-40B4-BE49-F238E27FC236}">
                <a16:creationId xmlns:a16="http://schemas.microsoft.com/office/drawing/2014/main" id="{DEAC94A0-BB68-D4C5-3CDA-89776560009B}"/>
              </a:ext>
            </a:extLst>
          </p:cNvPr>
          <p:cNvPicPr>
            <a:picLocks noChangeAspect="1"/>
          </p:cNvPicPr>
          <p:nvPr/>
        </p:nvPicPr>
        <p:blipFill>
          <a:blip r:embed="rId3">
            <a:extLst>
              <a:ext uri="{28A0092B-C50C-407E-A947-70E740481C1C}">
                <a14:useLocalDpi xmlns:a14="http://schemas.microsoft.com/office/drawing/2010/main" val="0"/>
              </a:ext>
            </a:extLst>
          </a:blip>
          <a:srcRect l="6555" t="4901" r="3248" b="4901"/>
          <a:stretch>
            <a:fillRect/>
          </a:stretch>
        </p:blipFill>
        <p:spPr>
          <a:xfrm>
            <a:off x="745800" y="2542563"/>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23" name="図 22">
            <a:extLst>
              <a:ext uri="{FF2B5EF4-FFF2-40B4-BE49-F238E27FC236}">
                <a16:creationId xmlns:a16="http://schemas.microsoft.com/office/drawing/2014/main" id="{E067F858-E859-2FB2-32DA-E4AB13E340DC}"/>
              </a:ext>
            </a:extLst>
          </p:cNvPr>
          <p:cNvPicPr>
            <a:picLocks noChangeAspect="1"/>
          </p:cNvPicPr>
          <p:nvPr/>
        </p:nvPicPr>
        <p:blipFill>
          <a:blip r:embed="rId4">
            <a:extLst>
              <a:ext uri="{28A0092B-C50C-407E-A947-70E740481C1C}">
                <a14:useLocalDpi xmlns:a14="http://schemas.microsoft.com/office/drawing/2010/main" val="0"/>
              </a:ext>
            </a:extLst>
          </a:blip>
          <a:srcRect l="26490" r="28845"/>
          <a:stretch>
            <a:fillRect/>
          </a:stretch>
        </p:blipFill>
        <p:spPr>
          <a:xfrm rot="5400000">
            <a:off x="8748028" y="1945533"/>
            <a:ext cx="2405944" cy="3600001"/>
          </a:xfrm>
          <a:custGeom>
            <a:avLst/>
            <a:gdLst>
              <a:gd name="connsiteX0" fmla="*/ 0 w 2405944"/>
              <a:gd name="connsiteY0" fmla="*/ 3199002 h 3600001"/>
              <a:gd name="connsiteX1" fmla="*/ 0 w 2405944"/>
              <a:gd name="connsiteY1" fmla="*/ 401000 h 3600001"/>
              <a:gd name="connsiteX2" fmla="*/ 401000 w 2405944"/>
              <a:gd name="connsiteY2" fmla="*/ 0 h 3600001"/>
              <a:gd name="connsiteX3" fmla="*/ 2004945 w 2405944"/>
              <a:gd name="connsiteY3" fmla="*/ 0 h 3600001"/>
              <a:gd name="connsiteX4" fmla="*/ 2405944 w 2405944"/>
              <a:gd name="connsiteY4" fmla="*/ 401000 h 3600001"/>
              <a:gd name="connsiteX5" fmla="*/ 2405944 w 2405944"/>
              <a:gd name="connsiteY5" fmla="*/ 3199002 h 3600001"/>
              <a:gd name="connsiteX6" fmla="*/ 2004945 w 2405944"/>
              <a:gd name="connsiteY6" fmla="*/ 3600001 h 3600001"/>
              <a:gd name="connsiteX7" fmla="*/ 400999 w 2405944"/>
              <a:gd name="connsiteY7" fmla="*/ 3600001 h 3600001"/>
              <a:gd name="connsiteX8" fmla="*/ 0 w 2405944"/>
              <a:gd name="connsiteY8" fmla="*/ 3199002 h 360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5944" h="3600001">
                <a:moveTo>
                  <a:pt x="0" y="3199002"/>
                </a:moveTo>
                <a:lnTo>
                  <a:pt x="0" y="401000"/>
                </a:lnTo>
                <a:cubicBezTo>
                  <a:pt x="1" y="179534"/>
                  <a:pt x="179534" y="0"/>
                  <a:pt x="401000" y="0"/>
                </a:cubicBezTo>
                <a:lnTo>
                  <a:pt x="2004945" y="0"/>
                </a:lnTo>
                <a:cubicBezTo>
                  <a:pt x="2226411" y="0"/>
                  <a:pt x="2405944" y="179534"/>
                  <a:pt x="2405944" y="401000"/>
                </a:cubicBezTo>
                <a:lnTo>
                  <a:pt x="2405944" y="3199002"/>
                </a:lnTo>
                <a:cubicBezTo>
                  <a:pt x="2405944" y="3420468"/>
                  <a:pt x="2226411" y="3600001"/>
                  <a:pt x="2004945" y="3600001"/>
                </a:cubicBezTo>
                <a:lnTo>
                  <a:pt x="400999" y="3600001"/>
                </a:lnTo>
                <a:cubicBezTo>
                  <a:pt x="179533" y="3600001"/>
                  <a:pt x="0" y="3420468"/>
                  <a:pt x="0" y="3199002"/>
                </a:cubicBezTo>
                <a:close/>
              </a:path>
            </a:pathLst>
          </a:custGeom>
        </p:spPr>
      </p:pic>
      <p:pic>
        <p:nvPicPr>
          <p:cNvPr id="17" name="図 16">
            <a:extLst>
              <a:ext uri="{FF2B5EF4-FFF2-40B4-BE49-F238E27FC236}">
                <a16:creationId xmlns:a16="http://schemas.microsoft.com/office/drawing/2014/main" id="{7AFEA8E1-98E4-5487-DF77-BD6548154111}"/>
              </a:ext>
            </a:extLst>
          </p:cNvPr>
          <p:cNvPicPr>
            <a:picLocks noChangeAspect="1"/>
          </p:cNvPicPr>
          <p:nvPr/>
        </p:nvPicPr>
        <p:blipFill>
          <a:blip r:embed="rId5">
            <a:extLst>
              <a:ext uri="{28A0092B-C50C-407E-A947-70E740481C1C}">
                <a14:useLocalDpi xmlns:a14="http://schemas.microsoft.com/office/drawing/2010/main" val="0"/>
              </a:ext>
            </a:extLst>
          </a:blip>
          <a:srcRect l="10975" t="7365" r="3756" b="7365"/>
          <a:stretch>
            <a:fillRect/>
          </a:stretch>
        </p:blipFill>
        <p:spPr>
          <a:xfrm>
            <a:off x="44484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sp>
        <p:nvSpPr>
          <p:cNvPr id="24" name="正方形/長方形 23" hidden="1">
            <a:extLst>
              <a:ext uri="{FF2B5EF4-FFF2-40B4-BE49-F238E27FC236}">
                <a16:creationId xmlns:a16="http://schemas.microsoft.com/office/drawing/2014/main" id="{9D511230-7925-7659-CECD-0C3CE2F815D9}"/>
              </a:ext>
            </a:extLst>
          </p:cNvPr>
          <p:cNvSpPr/>
          <p:nvPr/>
        </p:nvSpPr>
        <p:spPr>
          <a:xfrm>
            <a:off x="745800" y="5215240"/>
            <a:ext cx="11005200" cy="108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895A701-0BFA-0EF0-E94B-FA993F6DAEC7}"/>
              </a:ext>
            </a:extLst>
          </p:cNvPr>
          <p:cNvSpPr txBox="1"/>
          <p:nvPr/>
        </p:nvSpPr>
        <p:spPr>
          <a:xfrm>
            <a:off x="1839981" y="5524407"/>
            <a:ext cx="8816837" cy="461665"/>
          </a:xfrm>
          <a:prstGeom prst="rect">
            <a:avLst/>
          </a:prstGeom>
          <a:noFill/>
        </p:spPr>
        <p:txBody>
          <a:bodyPr wrap="none" rtlCol="0">
            <a:spAutoFit/>
          </a:bodyPr>
          <a:lstStyle/>
          <a:p>
            <a:r>
              <a:rPr kumimoji="1" lang="ja-JP" altLang="en-US" sz="2400" b="1" dirty="0">
                <a:solidFill>
                  <a:schemeClr val="bg1"/>
                </a:solidFill>
              </a:rPr>
              <a:t>楽しいパン作りを通じて、親子で地域の方と笑顔の交流がうまれます。</a:t>
            </a:r>
          </a:p>
        </p:txBody>
      </p:sp>
      <p:sp>
        <p:nvSpPr>
          <p:cNvPr id="3" name="正方形/長方形 2">
            <a:extLst>
              <a:ext uri="{FF2B5EF4-FFF2-40B4-BE49-F238E27FC236}">
                <a16:creationId xmlns:a16="http://schemas.microsoft.com/office/drawing/2014/main" id="{8B39866F-FAAD-9090-D20F-348F5D6EB444}"/>
              </a:ext>
            </a:extLst>
          </p:cNvPr>
          <p:cNvSpPr/>
          <p:nvPr/>
        </p:nvSpPr>
        <p:spPr>
          <a:xfrm>
            <a:off x="589637" y="2098579"/>
            <a:ext cx="2160000" cy="108000"/>
          </a:xfrm>
          <a:prstGeom prst="rect">
            <a:avLst/>
          </a:prstGeom>
          <a:solidFill>
            <a:srgbClr val="449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61316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22AF-CC02-0E96-1F48-8E4E626DB163}"/>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7C684C5C-5CB5-344B-2286-F9DD74D9F329}"/>
              </a:ext>
            </a:extLst>
          </p:cNvPr>
          <p:cNvSpPr/>
          <p:nvPr/>
        </p:nvSpPr>
        <p:spPr>
          <a:xfrm>
            <a:off x="410817" y="2517913"/>
            <a:ext cx="2504661" cy="9110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04A8B16-0E92-AD8B-B9F7-B2003893C82D}"/>
              </a:ext>
            </a:extLst>
          </p:cNvPr>
          <p:cNvSpPr txBox="1"/>
          <p:nvPr/>
        </p:nvSpPr>
        <p:spPr>
          <a:xfrm>
            <a:off x="410817" y="437322"/>
            <a:ext cx="1729961" cy="646331"/>
          </a:xfrm>
          <a:prstGeom prst="rect">
            <a:avLst/>
          </a:prstGeom>
          <a:noFill/>
        </p:spPr>
        <p:txBody>
          <a:bodyPr wrap="none" rtlCol="0">
            <a:spAutoFit/>
          </a:bodyPr>
          <a:lstStyle/>
          <a:p>
            <a:r>
              <a:rPr kumimoji="1" lang="ja-JP" altLang="en-US" sz="3600" b="1" dirty="0">
                <a:solidFill>
                  <a:schemeClr val="bg1"/>
                </a:solidFill>
              </a:rPr>
              <a:t>さいごに</a:t>
            </a:r>
          </a:p>
        </p:txBody>
      </p:sp>
      <p:pic>
        <p:nvPicPr>
          <p:cNvPr id="15" name="図 14">
            <a:extLst>
              <a:ext uri="{FF2B5EF4-FFF2-40B4-BE49-F238E27FC236}">
                <a16:creationId xmlns:a16="http://schemas.microsoft.com/office/drawing/2014/main" id="{A79BF587-C60E-3D21-DB2B-7DE17B663701}"/>
              </a:ext>
            </a:extLst>
          </p:cNvPr>
          <p:cNvPicPr>
            <a:picLocks noChangeAspect="1"/>
          </p:cNvPicPr>
          <p:nvPr/>
        </p:nvPicPr>
        <p:blipFill>
          <a:blip r:embed="rId3">
            <a:extLst>
              <a:ext uri="{28A0092B-C50C-407E-A947-70E740481C1C}">
                <a14:useLocalDpi xmlns:a14="http://schemas.microsoft.com/office/drawing/2010/main" val="0"/>
              </a:ext>
            </a:extLst>
          </a:blip>
          <a:srcRect l="20600" r="4418"/>
          <a:stretch>
            <a:fillRect/>
          </a:stretch>
        </p:blipFill>
        <p:spPr>
          <a:xfrm rot="5400000">
            <a:off x="5915997" y="3726003"/>
            <a:ext cx="3312000" cy="2951996"/>
          </a:xfrm>
          <a:prstGeom prst="roundRect">
            <a:avLst/>
          </a:prstGeom>
        </p:spPr>
      </p:pic>
      <p:pic>
        <p:nvPicPr>
          <p:cNvPr id="11" name="図 10">
            <a:extLst>
              <a:ext uri="{FF2B5EF4-FFF2-40B4-BE49-F238E27FC236}">
                <a16:creationId xmlns:a16="http://schemas.microsoft.com/office/drawing/2014/main" id="{646624C2-7A34-4142-DC3D-A20D3EC85F37}"/>
              </a:ext>
            </a:extLst>
          </p:cNvPr>
          <p:cNvPicPr>
            <a:picLocks noChangeAspect="1"/>
          </p:cNvPicPr>
          <p:nvPr/>
        </p:nvPicPr>
        <p:blipFill>
          <a:blip r:embed="rId4">
            <a:extLst>
              <a:ext uri="{28A0092B-C50C-407E-A947-70E740481C1C}">
                <a14:useLocalDpi xmlns:a14="http://schemas.microsoft.com/office/drawing/2010/main" val="0"/>
              </a:ext>
            </a:extLst>
          </a:blip>
          <a:srcRect l="12819" r="27585"/>
          <a:stretch>
            <a:fillRect/>
          </a:stretch>
        </p:blipFill>
        <p:spPr>
          <a:xfrm>
            <a:off x="6096000" y="1611"/>
            <a:ext cx="2952000" cy="3310389"/>
          </a:xfrm>
          <a:prstGeom prst="roundRect">
            <a:avLst/>
          </a:prstGeom>
        </p:spPr>
      </p:pic>
      <p:pic>
        <p:nvPicPr>
          <p:cNvPr id="16" name="図 15">
            <a:extLst>
              <a:ext uri="{FF2B5EF4-FFF2-40B4-BE49-F238E27FC236}">
                <a16:creationId xmlns:a16="http://schemas.microsoft.com/office/drawing/2014/main" id="{3BC61D13-C5B1-0292-7023-1181B2ABC6A4}"/>
              </a:ext>
            </a:extLst>
          </p:cNvPr>
          <p:cNvPicPr>
            <a:picLocks noChangeAspect="1"/>
          </p:cNvPicPr>
          <p:nvPr/>
        </p:nvPicPr>
        <p:blipFill>
          <a:blip r:embed="rId5">
            <a:extLst>
              <a:ext uri="{28A0092B-C50C-407E-A947-70E740481C1C}">
                <a14:useLocalDpi xmlns:a14="http://schemas.microsoft.com/office/drawing/2010/main" val="0"/>
              </a:ext>
            </a:extLst>
          </a:blip>
          <a:srcRect l="24552" t="49" r="15910"/>
          <a:stretch>
            <a:fillRect/>
          </a:stretch>
        </p:blipFill>
        <p:spPr>
          <a:xfrm>
            <a:off x="9262225" y="3546000"/>
            <a:ext cx="2952000" cy="3312000"/>
          </a:xfrm>
          <a:prstGeom prst="roundRect">
            <a:avLst/>
          </a:prstGeom>
        </p:spPr>
      </p:pic>
      <p:pic>
        <p:nvPicPr>
          <p:cNvPr id="13" name="図 12">
            <a:extLst>
              <a:ext uri="{FF2B5EF4-FFF2-40B4-BE49-F238E27FC236}">
                <a16:creationId xmlns:a16="http://schemas.microsoft.com/office/drawing/2014/main" id="{359034F0-C325-4F68-AD36-B78034BB2683}"/>
              </a:ext>
            </a:extLst>
          </p:cNvPr>
          <p:cNvPicPr>
            <a:picLocks noChangeAspect="1"/>
          </p:cNvPicPr>
          <p:nvPr/>
        </p:nvPicPr>
        <p:blipFill>
          <a:blip r:embed="rId6">
            <a:extLst>
              <a:ext uri="{28A0092B-C50C-407E-A947-70E740481C1C}">
                <a14:useLocalDpi xmlns:a14="http://schemas.microsoft.com/office/drawing/2010/main" val="0"/>
              </a:ext>
            </a:extLst>
          </a:blip>
          <a:srcRect l="17714" r="22689"/>
          <a:stretch>
            <a:fillRect/>
          </a:stretch>
        </p:blipFill>
        <p:spPr>
          <a:xfrm>
            <a:off x="9240000" y="0"/>
            <a:ext cx="2952000" cy="3310389"/>
          </a:xfrm>
          <a:prstGeom prst="roundRect">
            <a:avLst/>
          </a:prstGeom>
        </p:spPr>
      </p:pic>
      <p:sp>
        <p:nvSpPr>
          <p:cNvPr id="17" name="正方形/長方形 16" hidden="1">
            <a:extLst>
              <a:ext uri="{FF2B5EF4-FFF2-40B4-BE49-F238E27FC236}">
                <a16:creationId xmlns:a16="http://schemas.microsoft.com/office/drawing/2014/main" id="{EC6EC525-43F9-F703-1D0D-6F19125112E0}"/>
              </a:ext>
            </a:extLst>
          </p:cNvPr>
          <p:cNvSpPr/>
          <p:nvPr/>
        </p:nvSpPr>
        <p:spPr>
          <a:xfrm>
            <a:off x="410817" y="1437912"/>
            <a:ext cx="5340626" cy="49827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AE50DCC-6ED9-D052-B464-3669F731E073}"/>
              </a:ext>
            </a:extLst>
          </p:cNvPr>
          <p:cNvSpPr txBox="1"/>
          <p:nvPr/>
        </p:nvSpPr>
        <p:spPr>
          <a:xfrm>
            <a:off x="689107" y="1129910"/>
            <a:ext cx="4784035" cy="2554545"/>
          </a:xfrm>
          <a:prstGeom prst="rect">
            <a:avLst/>
          </a:prstGeom>
          <a:noFill/>
        </p:spPr>
        <p:txBody>
          <a:bodyPr wrap="square" rtlCol="0">
            <a:spAutoFit/>
          </a:bodyPr>
          <a:lstStyle/>
          <a:p>
            <a:r>
              <a:rPr kumimoji="1" lang="ja-JP" altLang="en-US" sz="2000" dirty="0">
                <a:solidFill>
                  <a:schemeClr val="bg1"/>
                </a:solidFill>
              </a:rPr>
              <a:t>さんさん教室では、勉強だけではなく、</a:t>
            </a:r>
            <a:r>
              <a:rPr kumimoji="1" lang="ja-JP" altLang="en-US" sz="2000" b="1" dirty="0">
                <a:solidFill>
                  <a:schemeClr val="bg1"/>
                </a:solidFill>
              </a:rPr>
              <a:t>様々な体験</a:t>
            </a:r>
            <a:r>
              <a:rPr kumimoji="1" lang="ja-JP" altLang="en-US" sz="2000" dirty="0">
                <a:solidFill>
                  <a:schemeClr val="bg1"/>
                </a:solidFill>
              </a:rPr>
              <a:t>をすることで子どもたちが自信をつけ次に進めるように寄り添い見守っています。</a:t>
            </a:r>
            <a:endParaRPr kumimoji="1" lang="en-US" altLang="ja-JP" sz="2000" dirty="0">
              <a:solidFill>
                <a:schemeClr val="bg1"/>
              </a:solidFill>
            </a:endParaRPr>
          </a:p>
          <a:p>
            <a:endParaRPr kumimoji="1" lang="en-US" altLang="ja-JP" sz="2000" dirty="0">
              <a:solidFill>
                <a:schemeClr val="bg1"/>
              </a:solidFill>
            </a:endParaRPr>
          </a:p>
          <a:p>
            <a:r>
              <a:rPr kumimoji="1" lang="ja-JP" altLang="en-US" sz="2000" dirty="0">
                <a:solidFill>
                  <a:schemeClr val="bg1"/>
                </a:solidFill>
              </a:rPr>
              <a:t>さんさん教室の活動は</a:t>
            </a:r>
            <a:r>
              <a:rPr kumimoji="1" lang="ja-JP" altLang="en-US" sz="2000" b="1" dirty="0">
                <a:solidFill>
                  <a:schemeClr val="bg1"/>
                </a:solidFill>
              </a:rPr>
              <a:t>地域の理解や連携</a:t>
            </a:r>
            <a:r>
              <a:rPr kumimoji="1" lang="ja-JP" altLang="en-US" sz="2000" dirty="0">
                <a:solidFill>
                  <a:schemeClr val="bg1"/>
                </a:solidFill>
              </a:rPr>
              <a:t>なくしてできるものではありません。</a:t>
            </a:r>
            <a:endParaRPr kumimoji="1" lang="en-US" altLang="ja-JP" sz="2000" dirty="0">
              <a:solidFill>
                <a:schemeClr val="bg1"/>
              </a:solidFill>
            </a:endParaRPr>
          </a:p>
          <a:p>
            <a:r>
              <a:rPr kumimoji="1" lang="ja-JP" altLang="en-US" sz="2000" dirty="0">
                <a:solidFill>
                  <a:schemeClr val="bg1"/>
                </a:solidFill>
              </a:rPr>
              <a:t>これからも子どもたちの笑顔のために継続して積極的に取り組んでいきたいと思います。</a:t>
            </a:r>
            <a:endParaRPr kumimoji="1" lang="en-US" altLang="ja-JP" sz="2000" dirty="0">
              <a:solidFill>
                <a:schemeClr val="bg1"/>
              </a:solidFill>
            </a:endParaRPr>
          </a:p>
        </p:txBody>
      </p:sp>
      <p:grpSp>
        <p:nvGrpSpPr>
          <p:cNvPr id="14" name="グループ化 13">
            <a:extLst>
              <a:ext uri="{FF2B5EF4-FFF2-40B4-BE49-F238E27FC236}">
                <a16:creationId xmlns:a16="http://schemas.microsoft.com/office/drawing/2014/main" id="{AE2A281A-5916-7092-A2AE-3B8F63253E9A}"/>
              </a:ext>
            </a:extLst>
          </p:cNvPr>
          <p:cNvGrpSpPr/>
          <p:nvPr/>
        </p:nvGrpSpPr>
        <p:grpSpPr>
          <a:xfrm>
            <a:off x="1590252" y="4670214"/>
            <a:ext cx="2948610" cy="911087"/>
            <a:chOff x="1590252" y="4670214"/>
            <a:chExt cx="2948610" cy="911087"/>
          </a:xfrm>
        </p:grpSpPr>
        <p:sp>
          <p:nvSpPr>
            <p:cNvPr id="4" name="フローチャート: 手作業 3">
              <a:extLst>
                <a:ext uri="{FF2B5EF4-FFF2-40B4-BE49-F238E27FC236}">
                  <a16:creationId xmlns:a16="http://schemas.microsoft.com/office/drawing/2014/main" id="{A1A09D65-41A6-11DC-AF85-1BAD3790CE8F}"/>
                </a:ext>
              </a:extLst>
            </p:cNvPr>
            <p:cNvSpPr/>
            <p:nvPr/>
          </p:nvSpPr>
          <p:spPr>
            <a:xfrm rot="10800000">
              <a:off x="1590252" y="4670214"/>
              <a:ext cx="2948610" cy="911087"/>
            </a:xfrm>
            <a:prstGeom prst="flowChartManualOperation">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74FE99-E38C-DBFA-6A14-F6D3D51D62A1}"/>
                </a:ext>
              </a:extLst>
            </p:cNvPr>
            <p:cNvSpPr txBox="1"/>
            <p:nvPr/>
          </p:nvSpPr>
          <p:spPr>
            <a:xfrm>
              <a:off x="1926803" y="4939792"/>
              <a:ext cx="2308645" cy="461665"/>
            </a:xfrm>
            <a:prstGeom prst="rect">
              <a:avLst/>
            </a:prstGeom>
            <a:noFill/>
          </p:spPr>
          <p:txBody>
            <a:bodyPr wrap="none" rtlCol="0">
              <a:spAutoFit/>
            </a:bodyPr>
            <a:lstStyle/>
            <a:p>
              <a:r>
                <a:rPr kumimoji="1" lang="ja-JP" altLang="en-US" sz="2400" b="1" dirty="0">
                  <a:solidFill>
                    <a:schemeClr val="bg1"/>
                  </a:solidFill>
                </a:rPr>
                <a:t>様々な体験学習</a:t>
              </a:r>
            </a:p>
          </p:txBody>
        </p:sp>
      </p:grpSp>
      <p:grpSp>
        <p:nvGrpSpPr>
          <p:cNvPr id="10" name="グループ化 9">
            <a:extLst>
              <a:ext uri="{FF2B5EF4-FFF2-40B4-BE49-F238E27FC236}">
                <a16:creationId xmlns:a16="http://schemas.microsoft.com/office/drawing/2014/main" id="{2AFBDA0E-B29D-A615-AE91-1D75413B1AF6}"/>
              </a:ext>
            </a:extLst>
          </p:cNvPr>
          <p:cNvGrpSpPr/>
          <p:nvPr/>
        </p:nvGrpSpPr>
        <p:grpSpPr>
          <a:xfrm>
            <a:off x="609596" y="5623889"/>
            <a:ext cx="4943061" cy="911087"/>
            <a:chOff x="609596" y="5623889"/>
            <a:chExt cx="4943061" cy="911087"/>
          </a:xfrm>
        </p:grpSpPr>
        <p:sp>
          <p:nvSpPr>
            <p:cNvPr id="3" name="フローチャート: 手作業 2">
              <a:extLst>
                <a:ext uri="{FF2B5EF4-FFF2-40B4-BE49-F238E27FC236}">
                  <a16:creationId xmlns:a16="http://schemas.microsoft.com/office/drawing/2014/main" id="{8AC61565-09D9-CA70-F98C-194664FF679F}"/>
                </a:ext>
              </a:extLst>
            </p:cNvPr>
            <p:cNvSpPr/>
            <p:nvPr/>
          </p:nvSpPr>
          <p:spPr>
            <a:xfrm rot="10800000">
              <a:off x="609596" y="5623889"/>
              <a:ext cx="4943061" cy="911087"/>
            </a:xfrm>
            <a:prstGeom prst="flowChartManualOperati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BD48862-09E8-D865-C346-6B01227D7921}"/>
                </a:ext>
              </a:extLst>
            </p:cNvPr>
            <p:cNvSpPr txBox="1"/>
            <p:nvPr/>
          </p:nvSpPr>
          <p:spPr>
            <a:xfrm>
              <a:off x="1796158" y="5848600"/>
              <a:ext cx="2569934" cy="461665"/>
            </a:xfrm>
            <a:prstGeom prst="rect">
              <a:avLst/>
            </a:prstGeom>
            <a:noFill/>
          </p:spPr>
          <p:txBody>
            <a:bodyPr wrap="none" rtlCol="0">
              <a:spAutoFit/>
            </a:bodyPr>
            <a:lstStyle/>
            <a:p>
              <a:r>
                <a:rPr kumimoji="1" lang="ja-JP" altLang="en-US" sz="2400" b="1" dirty="0">
                  <a:solidFill>
                    <a:schemeClr val="bg1"/>
                  </a:solidFill>
                </a:rPr>
                <a:t>地域の理解や連携</a:t>
              </a:r>
            </a:p>
          </p:txBody>
        </p:sp>
      </p:grpSp>
      <p:grpSp>
        <p:nvGrpSpPr>
          <p:cNvPr id="18" name="グループ化 17">
            <a:extLst>
              <a:ext uri="{FF2B5EF4-FFF2-40B4-BE49-F238E27FC236}">
                <a16:creationId xmlns:a16="http://schemas.microsoft.com/office/drawing/2014/main" id="{A880B317-52BA-3472-0882-598E9A54CB2C}"/>
              </a:ext>
            </a:extLst>
          </p:cNvPr>
          <p:cNvGrpSpPr/>
          <p:nvPr/>
        </p:nvGrpSpPr>
        <p:grpSpPr>
          <a:xfrm>
            <a:off x="2399689" y="3600778"/>
            <a:ext cx="1362874" cy="1260000"/>
            <a:chOff x="2399689" y="3600778"/>
            <a:chExt cx="1362874" cy="1260000"/>
          </a:xfrm>
        </p:grpSpPr>
        <p:sp>
          <p:nvSpPr>
            <p:cNvPr id="5" name="楕円 4">
              <a:extLst>
                <a:ext uri="{FF2B5EF4-FFF2-40B4-BE49-F238E27FC236}">
                  <a16:creationId xmlns:a16="http://schemas.microsoft.com/office/drawing/2014/main" id="{11705039-3D06-EF19-5560-6EB62FD75024}"/>
                </a:ext>
              </a:extLst>
            </p:cNvPr>
            <p:cNvSpPr/>
            <p:nvPr/>
          </p:nvSpPr>
          <p:spPr>
            <a:xfrm>
              <a:off x="2434556" y="3600778"/>
              <a:ext cx="1260000" cy="1260000"/>
            </a:xfrm>
            <a:prstGeom prst="ellipse">
              <a:avLst/>
            </a:prstGeom>
            <a:solidFill>
              <a:schemeClr val="accent6"/>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DC1F2F4D-046E-98D3-51FD-9D7140B8D552}"/>
                </a:ext>
              </a:extLst>
            </p:cNvPr>
            <p:cNvSpPr txBox="1"/>
            <p:nvPr/>
          </p:nvSpPr>
          <p:spPr>
            <a:xfrm>
              <a:off x="2399689" y="3965282"/>
              <a:ext cx="1362874" cy="646331"/>
            </a:xfrm>
            <a:prstGeom prst="rect">
              <a:avLst/>
            </a:prstGeom>
            <a:noFill/>
          </p:spPr>
          <p:txBody>
            <a:bodyPr wrap="none" rtlCol="0">
              <a:spAutoFit/>
            </a:bodyPr>
            <a:lstStyle/>
            <a:p>
              <a:pPr algn="ctr"/>
              <a:r>
                <a:rPr kumimoji="1" lang="ja-JP" altLang="en-US" b="1" dirty="0">
                  <a:solidFill>
                    <a:schemeClr val="bg1"/>
                  </a:solidFill>
                </a:rPr>
                <a:t>子どもたちの</a:t>
              </a:r>
              <a:endParaRPr kumimoji="1" lang="en-US" altLang="ja-JP" b="1" dirty="0">
                <a:solidFill>
                  <a:schemeClr val="bg1"/>
                </a:solidFill>
              </a:endParaRPr>
            </a:p>
            <a:p>
              <a:pPr algn="ctr"/>
              <a:r>
                <a:rPr kumimoji="1" lang="ja-JP" altLang="en-US" b="1" dirty="0">
                  <a:solidFill>
                    <a:schemeClr val="bg1"/>
                  </a:solidFill>
                </a:rPr>
                <a:t>笑顔</a:t>
              </a:r>
            </a:p>
          </p:txBody>
        </p:sp>
      </p:grpSp>
    </p:spTree>
    <p:extLst>
      <p:ext uri="{BB962C8B-B14F-4D97-AF65-F5344CB8AC3E}">
        <p14:creationId xmlns:p14="http://schemas.microsoft.com/office/powerpoint/2010/main" val="192371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10C1B7-6E4E-3DEE-50C0-1CA3B14303EE}"/>
              </a:ext>
            </a:extLst>
          </p:cNvPr>
          <p:cNvSpPr>
            <a:spLocks noGrp="1"/>
          </p:cNvSpPr>
          <p:nvPr>
            <p:ph type="ctrTitle"/>
          </p:nvPr>
        </p:nvSpPr>
        <p:spPr>
          <a:xfrm>
            <a:off x="594359" y="411479"/>
            <a:ext cx="7247313" cy="3291840"/>
          </a:xfrm>
        </p:spPr>
        <p:txBody>
          <a:bodyPr rtlCol="0"/>
          <a:lstStyle>
            <a:defPPr>
              <a:defRPr lang="ja-JP"/>
            </a:defPPr>
          </a:lstStyle>
          <a:p>
            <a:pPr rtl="0"/>
            <a:r>
              <a:rPr lang="ja-JP" dirty="0"/>
              <a:t>ありがとうございました</a:t>
            </a:r>
          </a:p>
        </p:txBody>
      </p:sp>
      <p:sp>
        <p:nvSpPr>
          <p:cNvPr id="3" name="テキスト ボックス 2">
            <a:extLst>
              <a:ext uri="{FF2B5EF4-FFF2-40B4-BE49-F238E27FC236}">
                <a16:creationId xmlns:a16="http://schemas.microsoft.com/office/drawing/2014/main" id="{BA9AB43B-1CD8-618B-B148-9AD65E5CA3CA}"/>
              </a:ext>
            </a:extLst>
          </p:cNvPr>
          <p:cNvSpPr txBox="1"/>
          <p:nvPr/>
        </p:nvSpPr>
        <p:spPr>
          <a:xfrm>
            <a:off x="594359" y="4294114"/>
            <a:ext cx="4698722" cy="1200329"/>
          </a:xfrm>
          <a:prstGeom prst="rect">
            <a:avLst/>
          </a:prstGeom>
          <a:noFill/>
        </p:spPr>
        <p:txBody>
          <a:bodyPr wrap="none" rtlCol="0">
            <a:spAutoFit/>
          </a:bodyPr>
          <a:lstStyle/>
          <a:p>
            <a:r>
              <a:rPr kumimoji="1" lang="ja-JP" altLang="en-US" sz="3200" dirty="0">
                <a:solidFill>
                  <a:schemeClr val="bg1"/>
                </a:solidFill>
              </a:rPr>
              <a:t>地域学校協働活動推進員</a:t>
            </a:r>
            <a:endParaRPr kumimoji="1" lang="en-US" altLang="ja-JP" sz="3200" dirty="0">
              <a:solidFill>
                <a:schemeClr val="bg1"/>
              </a:solidFill>
            </a:endParaRPr>
          </a:p>
          <a:p>
            <a:r>
              <a:rPr kumimoji="1" lang="ja-JP" altLang="en-US" sz="4000" dirty="0">
                <a:solidFill>
                  <a:schemeClr val="bg1"/>
                </a:solidFill>
              </a:rPr>
              <a:t>小林　利佳</a:t>
            </a:r>
            <a:r>
              <a:rPr kumimoji="1" lang="ja-JP" altLang="en-US" sz="3200" dirty="0">
                <a:solidFill>
                  <a:schemeClr val="bg1"/>
                </a:solidFill>
              </a:rPr>
              <a:t>　</a:t>
            </a:r>
            <a:r>
              <a:rPr kumimoji="1" lang="ja-JP" altLang="en-US" sz="1600" dirty="0">
                <a:solidFill>
                  <a:schemeClr val="bg1"/>
                </a:solidFill>
              </a:rPr>
              <a:t>こばやし　りか</a:t>
            </a:r>
            <a:endParaRPr kumimoji="1" lang="ja-JP" altLang="en-US" sz="4000" dirty="0">
              <a:solidFill>
                <a:schemeClr val="bg1"/>
              </a:solidFill>
            </a:endParaRPr>
          </a:p>
        </p:txBody>
      </p:sp>
    </p:spTree>
    <p:extLst>
      <p:ext uri="{BB962C8B-B14F-4D97-AF65-F5344CB8AC3E}">
        <p14:creationId xmlns:p14="http://schemas.microsoft.com/office/powerpoint/2010/main" val="426113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rtlCol="0"/>
          <a:lstStyle>
            <a:defPPr>
              <a:defRPr lang="ja-JP"/>
            </a:defPPr>
          </a:lstStyle>
          <a:p>
            <a:pPr rtl="0"/>
            <a:r>
              <a:rPr lang="ja-JP" altLang="en-US" dirty="0"/>
              <a:t>自己紹介</a:t>
            </a:r>
            <a:endParaRPr lang="ja-JP" dirty="0"/>
          </a:p>
        </p:txBody>
      </p:sp>
      <p:sp>
        <p:nvSpPr>
          <p:cNvPr id="8" name="正方形/長方形 7" hidden="1">
            <a:extLst>
              <a:ext uri="{FF2B5EF4-FFF2-40B4-BE49-F238E27FC236}">
                <a16:creationId xmlns:a16="http://schemas.microsoft.com/office/drawing/2014/main" id="{91EBD11C-C735-64D5-0C47-8E5DF0AA5BCA}"/>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A3185A62-B0F9-907B-25AD-6C945CC82D3F}"/>
              </a:ext>
            </a:extLst>
          </p:cNvPr>
          <p:cNvPicPr>
            <a:picLocks noChangeAspect="1"/>
          </p:cNvPicPr>
          <p:nvPr/>
        </p:nvPicPr>
        <p:blipFill>
          <a:blip r:embed="rId3">
            <a:extLst>
              <a:ext uri="{28A0092B-C50C-407E-A947-70E740481C1C}">
                <a14:useLocalDpi xmlns:a14="http://schemas.microsoft.com/office/drawing/2010/main" val="0"/>
              </a:ext>
            </a:extLst>
          </a:blip>
          <a:srcRect l="5248" t="12787" r="7283" b="21596"/>
          <a:stretch>
            <a:fillRect/>
          </a:stretch>
        </p:blipFill>
        <p:spPr>
          <a:xfrm>
            <a:off x="6366000" y="1179000"/>
            <a:ext cx="4500000" cy="4500000"/>
          </a:xfrm>
          <a:custGeom>
            <a:avLst/>
            <a:gdLst>
              <a:gd name="connsiteX0" fmla="*/ 339210 w 4500000"/>
              <a:gd name="connsiteY0" fmla="*/ 0 h 4500000"/>
              <a:gd name="connsiteX1" fmla="*/ 4160790 w 4500000"/>
              <a:gd name="connsiteY1" fmla="*/ 0 h 4500000"/>
              <a:gd name="connsiteX2" fmla="*/ 4500000 w 4500000"/>
              <a:gd name="connsiteY2" fmla="*/ 339210 h 4500000"/>
              <a:gd name="connsiteX3" fmla="*/ 4500000 w 4500000"/>
              <a:gd name="connsiteY3" fmla="*/ 4160790 h 4500000"/>
              <a:gd name="connsiteX4" fmla="*/ 4160790 w 4500000"/>
              <a:gd name="connsiteY4" fmla="*/ 4500000 h 4500000"/>
              <a:gd name="connsiteX5" fmla="*/ 339210 w 4500000"/>
              <a:gd name="connsiteY5" fmla="*/ 4500000 h 4500000"/>
              <a:gd name="connsiteX6" fmla="*/ 0 w 4500000"/>
              <a:gd name="connsiteY6" fmla="*/ 4160790 h 4500000"/>
              <a:gd name="connsiteX7" fmla="*/ 0 w 4500000"/>
              <a:gd name="connsiteY7" fmla="*/ 339210 h 4500000"/>
              <a:gd name="connsiteX8" fmla="*/ 339210 w 4500000"/>
              <a:gd name="connsiteY8" fmla="*/ 0 h 45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000" h="4500000">
                <a:moveTo>
                  <a:pt x="339210" y="0"/>
                </a:moveTo>
                <a:lnTo>
                  <a:pt x="4160790" y="0"/>
                </a:lnTo>
                <a:cubicBezTo>
                  <a:pt x="4348131" y="0"/>
                  <a:pt x="4500000" y="151869"/>
                  <a:pt x="4500000" y="339210"/>
                </a:cubicBezTo>
                <a:lnTo>
                  <a:pt x="4500000" y="4160790"/>
                </a:lnTo>
                <a:cubicBezTo>
                  <a:pt x="4500000" y="4348131"/>
                  <a:pt x="4348131" y="4500000"/>
                  <a:pt x="4160790" y="4500000"/>
                </a:cubicBezTo>
                <a:lnTo>
                  <a:pt x="339210" y="4500000"/>
                </a:lnTo>
                <a:cubicBezTo>
                  <a:pt x="151869" y="4500000"/>
                  <a:pt x="0" y="4348131"/>
                  <a:pt x="0" y="4160790"/>
                </a:cubicBezTo>
                <a:lnTo>
                  <a:pt x="0" y="339210"/>
                </a:lnTo>
                <a:cubicBezTo>
                  <a:pt x="0" y="151869"/>
                  <a:pt x="151869" y="0"/>
                  <a:pt x="339210" y="0"/>
                </a:cubicBezTo>
                <a:close/>
              </a:path>
            </a:pathLst>
          </a:custGeom>
        </p:spPr>
      </p:pic>
      <p:sp>
        <p:nvSpPr>
          <p:cNvPr id="12" name="テキスト ボックス 11">
            <a:extLst>
              <a:ext uri="{FF2B5EF4-FFF2-40B4-BE49-F238E27FC236}">
                <a16:creationId xmlns:a16="http://schemas.microsoft.com/office/drawing/2014/main" id="{811F59A4-58DA-7817-0C22-BF8D149C5BFB}"/>
              </a:ext>
            </a:extLst>
          </p:cNvPr>
          <p:cNvSpPr txBox="1"/>
          <p:nvPr/>
        </p:nvSpPr>
        <p:spPr>
          <a:xfrm>
            <a:off x="593400" y="2346044"/>
            <a:ext cx="5564344" cy="923330"/>
          </a:xfrm>
          <a:prstGeom prst="rect">
            <a:avLst/>
          </a:prstGeom>
          <a:noFill/>
        </p:spPr>
        <p:txBody>
          <a:bodyPr wrap="none" rtlCol="0">
            <a:spAutoFit/>
          </a:bodyPr>
          <a:lstStyle/>
          <a:p>
            <a:r>
              <a:rPr kumimoji="1" lang="ja-JP" altLang="en-US" sz="5400" b="1" dirty="0">
                <a:solidFill>
                  <a:schemeClr val="bg1"/>
                </a:solidFill>
              </a:rPr>
              <a:t>小林　利佳</a:t>
            </a:r>
            <a:r>
              <a:rPr kumimoji="1" lang="ja-JP" altLang="en-US" sz="4400" b="1" dirty="0">
                <a:solidFill>
                  <a:schemeClr val="bg1"/>
                </a:solidFill>
              </a:rPr>
              <a:t>　</a:t>
            </a:r>
            <a:r>
              <a:rPr kumimoji="1" lang="ja-JP" altLang="en-US" sz="2400" b="1" dirty="0">
                <a:solidFill>
                  <a:schemeClr val="bg1"/>
                </a:solidFill>
              </a:rPr>
              <a:t>こばやし　りか</a:t>
            </a:r>
            <a:endParaRPr kumimoji="1" lang="ja-JP" altLang="en-US" sz="5400" b="1" dirty="0">
              <a:solidFill>
                <a:schemeClr val="bg1"/>
              </a:solidFill>
            </a:endParaRPr>
          </a:p>
        </p:txBody>
      </p:sp>
      <p:sp>
        <p:nvSpPr>
          <p:cNvPr id="13" name="テキスト ボックス 12">
            <a:extLst>
              <a:ext uri="{FF2B5EF4-FFF2-40B4-BE49-F238E27FC236}">
                <a16:creationId xmlns:a16="http://schemas.microsoft.com/office/drawing/2014/main" id="{2BD13227-A1F9-10BD-C3A3-77A1F6BE625C}"/>
              </a:ext>
            </a:extLst>
          </p:cNvPr>
          <p:cNvSpPr txBox="1"/>
          <p:nvPr/>
        </p:nvSpPr>
        <p:spPr>
          <a:xfrm>
            <a:off x="593400" y="3429000"/>
            <a:ext cx="5502600" cy="1631216"/>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2000" dirty="0">
                <a:solidFill>
                  <a:schemeClr val="bg1"/>
                </a:solidFill>
              </a:rPr>
              <a:t>コロナ禍に三雲小学校のそうじボランティア（掃除時間の見守り）を始める。</a:t>
            </a:r>
            <a:endParaRPr kumimoji="1" lang="en-US" altLang="ja-JP" sz="2000" dirty="0">
              <a:solidFill>
                <a:schemeClr val="bg1"/>
              </a:solidFill>
            </a:endParaRPr>
          </a:p>
          <a:p>
            <a:pPr marL="285750" indent="-285750">
              <a:buFont typeface="Arial" panose="020B0604020202020204" pitchFamily="34" charset="0"/>
              <a:buChar char="•"/>
            </a:pPr>
            <a:r>
              <a:rPr kumimoji="1" lang="ja-JP" altLang="en-US" sz="2000" dirty="0">
                <a:solidFill>
                  <a:schemeClr val="bg1"/>
                </a:solidFill>
              </a:rPr>
              <a:t>地域学校協働活動推進員：土曜日の教育支援活動コーディネーター</a:t>
            </a:r>
            <a:endParaRPr kumimoji="1" lang="en-US" altLang="ja-JP" sz="2000" dirty="0">
              <a:solidFill>
                <a:schemeClr val="bg1"/>
              </a:solidFill>
            </a:endParaRPr>
          </a:p>
          <a:p>
            <a:pPr marL="285750" indent="-285750">
              <a:buFont typeface="Arial" panose="020B0604020202020204" pitchFamily="34" charset="0"/>
              <a:buChar char="•"/>
            </a:pPr>
            <a:r>
              <a:rPr kumimoji="1" lang="ja-JP" altLang="en-US" sz="2000" dirty="0">
                <a:solidFill>
                  <a:schemeClr val="bg1"/>
                </a:solidFill>
              </a:rPr>
              <a:t>小</a:t>
            </a:r>
            <a:r>
              <a:rPr kumimoji="1" lang="en-US" altLang="ja-JP" sz="2000" dirty="0">
                <a:solidFill>
                  <a:schemeClr val="bg1"/>
                </a:solidFill>
              </a:rPr>
              <a:t>6</a:t>
            </a:r>
            <a:r>
              <a:rPr kumimoji="1" lang="ja-JP" altLang="en-US" sz="2000" dirty="0">
                <a:solidFill>
                  <a:schemeClr val="bg1"/>
                </a:solidFill>
              </a:rPr>
              <a:t>、小</a:t>
            </a:r>
            <a:r>
              <a:rPr kumimoji="1" lang="en-US" altLang="ja-JP" sz="2000" dirty="0">
                <a:solidFill>
                  <a:schemeClr val="bg1"/>
                </a:solidFill>
              </a:rPr>
              <a:t>2</a:t>
            </a:r>
            <a:r>
              <a:rPr kumimoji="1" lang="ja-JP" altLang="en-US" sz="2000" dirty="0">
                <a:solidFill>
                  <a:schemeClr val="bg1"/>
                </a:solidFill>
              </a:rPr>
              <a:t>の母</a:t>
            </a:r>
          </a:p>
        </p:txBody>
      </p:sp>
      <p:sp>
        <p:nvSpPr>
          <p:cNvPr id="14" name="四角形: 角を丸くする 13">
            <a:extLst>
              <a:ext uri="{FF2B5EF4-FFF2-40B4-BE49-F238E27FC236}">
                <a16:creationId xmlns:a16="http://schemas.microsoft.com/office/drawing/2014/main" id="{2CFE1441-96AF-42DE-2672-EB2ACC11E297}"/>
              </a:ext>
            </a:extLst>
          </p:cNvPr>
          <p:cNvSpPr/>
          <p:nvPr/>
        </p:nvSpPr>
        <p:spPr>
          <a:xfrm>
            <a:off x="592516" y="5246143"/>
            <a:ext cx="1033669" cy="398009"/>
          </a:xfrm>
          <a:prstGeom prst="roundRect">
            <a:avLst/>
          </a:prstGeom>
          <a:solidFill>
            <a:srgbClr val="449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DBFAC7E2-3B33-2937-38E3-F44C5D54D80D}"/>
              </a:ext>
            </a:extLst>
          </p:cNvPr>
          <p:cNvSpPr txBox="1"/>
          <p:nvPr/>
        </p:nvSpPr>
        <p:spPr>
          <a:xfrm>
            <a:off x="561648" y="5679000"/>
            <a:ext cx="2722220" cy="461665"/>
          </a:xfrm>
          <a:prstGeom prst="rect">
            <a:avLst/>
          </a:prstGeom>
          <a:noFill/>
        </p:spPr>
        <p:txBody>
          <a:bodyPr wrap="none" rtlCol="0">
            <a:spAutoFit/>
          </a:bodyPr>
          <a:lstStyle/>
          <a:p>
            <a:r>
              <a:rPr kumimoji="1" lang="ja-JP" altLang="en-US" sz="2400" b="1" dirty="0">
                <a:solidFill>
                  <a:schemeClr val="bg1"/>
                </a:solidFill>
              </a:rPr>
              <a:t>毎日笑顔で明るく！</a:t>
            </a:r>
          </a:p>
        </p:txBody>
      </p:sp>
      <p:sp>
        <p:nvSpPr>
          <p:cNvPr id="16" name="四角形: 角を丸くする 15">
            <a:extLst>
              <a:ext uri="{FF2B5EF4-FFF2-40B4-BE49-F238E27FC236}">
                <a16:creationId xmlns:a16="http://schemas.microsoft.com/office/drawing/2014/main" id="{61F3DB8D-EA28-07FC-0108-2BB024E31F2E}"/>
              </a:ext>
            </a:extLst>
          </p:cNvPr>
          <p:cNvSpPr/>
          <p:nvPr/>
        </p:nvSpPr>
        <p:spPr>
          <a:xfrm>
            <a:off x="3796477" y="5244882"/>
            <a:ext cx="1033669" cy="398009"/>
          </a:xfrm>
          <a:prstGeom prst="roundRect">
            <a:avLst/>
          </a:prstGeom>
          <a:solidFill>
            <a:srgbClr val="F9D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AEE58F0-1EE4-40BD-761D-DDAB0A267762}"/>
              </a:ext>
            </a:extLst>
          </p:cNvPr>
          <p:cNvSpPr txBox="1"/>
          <p:nvPr/>
        </p:nvSpPr>
        <p:spPr>
          <a:xfrm>
            <a:off x="3715568" y="5679000"/>
            <a:ext cx="2515432" cy="461665"/>
          </a:xfrm>
          <a:prstGeom prst="rect">
            <a:avLst/>
          </a:prstGeom>
          <a:noFill/>
        </p:spPr>
        <p:txBody>
          <a:bodyPr wrap="none" rtlCol="0">
            <a:spAutoFit/>
          </a:bodyPr>
          <a:lstStyle/>
          <a:p>
            <a:r>
              <a:rPr kumimoji="1" lang="ja-JP" altLang="en-US" sz="2400" b="1" dirty="0">
                <a:solidFill>
                  <a:schemeClr val="bg1"/>
                </a:solidFill>
              </a:rPr>
              <a:t>子ども達と遊ぶこと</a:t>
            </a:r>
          </a:p>
        </p:txBody>
      </p:sp>
      <p:sp>
        <p:nvSpPr>
          <p:cNvPr id="18" name="テキスト ボックス 17">
            <a:extLst>
              <a:ext uri="{FF2B5EF4-FFF2-40B4-BE49-F238E27FC236}">
                <a16:creationId xmlns:a16="http://schemas.microsoft.com/office/drawing/2014/main" id="{75797A35-8D11-D39A-B864-568CA03E258C}"/>
              </a:ext>
            </a:extLst>
          </p:cNvPr>
          <p:cNvSpPr txBox="1"/>
          <p:nvPr/>
        </p:nvSpPr>
        <p:spPr>
          <a:xfrm>
            <a:off x="663554" y="5260481"/>
            <a:ext cx="891591" cy="369332"/>
          </a:xfrm>
          <a:prstGeom prst="rect">
            <a:avLst/>
          </a:prstGeom>
          <a:noFill/>
        </p:spPr>
        <p:txBody>
          <a:bodyPr wrap="none" rtlCol="0">
            <a:spAutoFit/>
          </a:bodyPr>
          <a:lstStyle/>
          <a:p>
            <a:r>
              <a:rPr kumimoji="1" lang="ja-JP" altLang="en-US" b="1" dirty="0"/>
              <a:t>モットー</a:t>
            </a:r>
          </a:p>
        </p:txBody>
      </p:sp>
      <p:sp>
        <p:nvSpPr>
          <p:cNvPr id="19" name="テキスト ボックス 18">
            <a:extLst>
              <a:ext uri="{FF2B5EF4-FFF2-40B4-BE49-F238E27FC236}">
                <a16:creationId xmlns:a16="http://schemas.microsoft.com/office/drawing/2014/main" id="{DFABA664-A4B0-77E5-C3BE-A49172581EAB}"/>
              </a:ext>
            </a:extLst>
          </p:cNvPr>
          <p:cNvSpPr txBox="1"/>
          <p:nvPr/>
        </p:nvSpPr>
        <p:spPr>
          <a:xfrm>
            <a:off x="3995650" y="5257180"/>
            <a:ext cx="646331" cy="369332"/>
          </a:xfrm>
          <a:prstGeom prst="rect">
            <a:avLst/>
          </a:prstGeom>
          <a:noFill/>
        </p:spPr>
        <p:txBody>
          <a:bodyPr wrap="none" rtlCol="0">
            <a:spAutoFit/>
          </a:bodyPr>
          <a:lstStyle/>
          <a:p>
            <a:r>
              <a:rPr kumimoji="1" lang="ja-JP" altLang="en-US" b="1" dirty="0"/>
              <a:t>趣味</a:t>
            </a:r>
          </a:p>
        </p:txBody>
      </p:sp>
    </p:spTree>
    <p:extLst>
      <p:ext uri="{BB962C8B-B14F-4D97-AF65-F5344CB8AC3E}">
        <p14:creationId xmlns:p14="http://schemas.microsoft.com/office/powerpoint/2010/main" val="3346685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06145-AF37-02ED-D394-0FDC732E6EEA}"/>
            </a:ext>
          </a:extLst>
        </p:cNvPr>
        <p:cNvGrpSpPr/>
        <p:nvPr/>
      </p:nvGrpSpPr>
      <p:grpSpPr>
        <a:xfrm>
          <a:off x="0" y="0"/>
          <a:ext cx="0" cy="0"/>
          <a:chOff x="0" y="0"/>
          <a:chExt cx="0" cy="0"/>
        </a:xfrm>
      </p:grpSpPr>
      <p:sp>
        <p:nvSpPr>
          <p:cNvPr id="2" name="直角三角形 1">
            <a:extLst>
              <a:ext uri="{FF2B5EF4-FFF2-40B4-BE49-F238E27FC236}">
                <a16:creationId xmlns:a16="http://schemas.microsoft.com/office/drawing/2014/main" id="{B1FE6248-C44F-0DD6-38EC-26D069944CB3}"/>
              </a:ext>
            </a:extLst>
          </p:cNvPr>
          <p:cNvSpPr/>
          <p:nvPr/>
        </p:nvSpPr>
        <p:spPr>
          <a:xfrm rot="10800000">
            <a:off x="7846202" y="-1"/>
            <a:ext cx="4345798" cy="3249637"/>
          </a:xfrm>
          <a:prstGeom prst="rtTriangle">
            <a:avLst/>
          </a:prstGeom>
          <a:solidFill>
            <a:srgbClr val="65B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タイトル 2">
            <a:extLst>
              <a:ext uri="{FF2B5EF4-FFF2-40B4-BE49-F238E27FC236}">
                <a16:creationId xmlns:a16="http://schemas.microsoft.com/office/drawing/2014/main" id="{53154518-8C88-9A9A-BF79-79426F5DE002}"/>
              </a:ext>
            </a:extLst>
          </p:cNvPr>
          <p:cNvSpPr>
            <a:spLocks noGrp="1"/>
          </p:cNvSpPr>
          <p:nvPr>
            <p:ph type="title"/>
          </p:nvPr>
        </p:nvSpPr>
        <p:spPr>
          <a:xfrm>
            <a:off x="594360" y="102875"/>
            <a:ext cx="10873740" cy="1680205"/>
          </a:xfrm>
        </p:spPr>
        <p:txBody>
          <a:bodyPr rtlCol="0"/>
          <a:lstStyle>
            <a:defPPr>
              <a:defRPr lang="ja-JP"/>
            </a:defPPr>
          </a:lstStyle>
          <a:p>
            <a:pPr rtl="0"/>
            <a:r>
              <a:rPr lang="ja-JP" altLang="en-US" dirty="0"/>
              <a:t>さんさん教室とは①</a:t>
            </a:r>
            <a:endParaRPr lang="ja-JP" dirty="0"/>
          </a:p>
        </p:txBody>
      </p:sp>
      <p:grpSp>
        <p:nvGrpSpPr>
          <p:cNvPr id="19" name="グループ 18">
            <a:extLst>
              <a:ext uri="{FF2B5EF4-FFF2-40B4-BE49-F238E27FC236}">
                <a16:creationId xmlns:a16="http://schemas.microsoft.com/office/drawing/2014/main" id="{D31C142F-A34A-EA41-14E1-09064399AF9B}"/>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F74B9B30-B678-E8FB-5E7C-B9E94F998F8B}"/>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F6538775-076C-D35E-E600-18F902EC3BD6}"/>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F1B5B1A7-C231-4A2A-1776-78D6794A8CD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F0011CFD-65DF-C513-E444-378518EE5937}"/>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2AD45F5-BE94-0F7A-83C5-95A3A24AEFF8}"/>
              </a:ext>
            </a:extLst>
          </p:cNvPr>
          <p:cNvSpPr txBox="1"/>
          <p:nvPr/>
        </p:nvSpPr>
        <p:spPr>
          <a:xfrm>
            <a:off x="968354" y="2300077"/>
            <a:ext cx="8186857" cy="3338863"/>
          </a:xfrm>
          <a:prstGeom prst="rect">
            <a:avLst/>
          </a:prstGeom>
          <a:noFill/>
        </p:spPr>
        <p:txBody>
          <a:bodyPr wrap="none" rtlCol="0">
            <a:spAutoFit/>
          </a:bodyPr>
          <a:lstStyle/>
          <a:p>
            <a:pPr>
              <a:lnSpc>
                <a:spcPct val="150000"/>
              </a:lnSpc>
            </a:pPr>
            <a:r>
              <a:rPr kumimoji="1" lang="ja-JP" altLang="en-US" sz="2400" dirty="0">
                <a:solidFill>
                  <a:schemeClr val="bg1"/>
                </a:solidFill>
              </a:rPr>
              <a:t>活動場所　学区内まちづくりセンター公共施設</a:t>
            </a:r>
            <a:endParaRPr kumimoji="1" lang="en-US" altLang="ja-JP" sz="2400" dirty="0">
              <a:solidFill>
                <a:schemeClr val="bg1"/>
              </a:solidFill>
            </a:endParaRPr>
          </a:p>
          <a:p>
            <a:pPr>
              <a:lnSpc>
                <a:spcPct val="150000"/>
              </a:lnSpc>
            </a:pPr>
            <a:r>
              <a:rPr kumimoji="1" lang="ja-JP" altLang="en-US" sz="2400" dirty="0">
                <a:solidFill>
                  <a:schemeClr val="bg1"/>
                </a:solidFill>
              </a:rPr>
              <a:t>開始年度　平成</a:t>
            </a:r>
            <a:r>
              <a:rPr kumimoji="1" lang="en-US" altLang="ja-JP" sz="2400" dirty="0">
                <a:solidFill>
                  <a:schemeClr val="bg1"/>
                </a:solidFill>
              </a:rPr>
              <a:t>27</a:t>
            </a:r>
            <a:r>
              <a:rPr kumimoji="1" lang="ja-JP" altLang="en-US" sz="2400" dirty="0">
                <a:solidFill>
                  <a:schemeClr val="bg1"/>
                </a:solidFill>
              </a:rPr>
              <a:t>年度（</a:t>
            </a:r>
            <a:r>
              <a:rPr kumimoji="1" lang="en-US" altLang="ja-JP" sz="2400" dirty="0">
                <a:solidFill>
                  <a:schemeClr val="bg1"/>
                </a:solidFill>
              </a:rPr>
              <a:t>2015</a:t>
            </a:r>
            <a:r>
              <a:rPr kumimoji="1" lang="ja-JP" altLang="en-US" sz="2400" dirty="0">
                <a:solidFill>
                  <a:schemeClr val="bg1"/>
                </a:solidFill>
              </a:rPr>
              <a:t>年～）</a:t>
            </a:r>
            <a:endParaRPr kumimoji="1" lang="en-US" altLang="ja-JP" sz="2400" dirty="0">
              <a:solidFill>
                <a:schemeClr val="bg1"/>
              </a:solidFill>
            </a:endParaRPr>
          </a:p>
          <a:p>
            <a:pPr>
              <a:lnSpc>
                <a:spcPct val="150000"/>
              </a:lnSpc>
            </a:pPr>
            <a:r>
              <a:rPr kumimoji="1" lang="ja-JP" altLang="en-US" sz="2400" dirty="0">
                <a:solidFill>
                  <a:schemeClr val="bg1"/>
                </a:solidFill>
              </a:rPr>
              <a:t>開催日数　夏休み中</a:t>
            </a:r>
            <a:r>
              <a:rPr kumimoji="1" lang="en-US" altLang="ja-JP" sz="2400" dirty="0">
                <a:solidFill>
                  <a:schemeClr val="bg1"/>
                </a:solidFill>
              </a:rPr>
              <a:t>8</a:t>
            </a:r>
            <a:r>
              <a:rPr kumimoji="1" lang="ja-JP" altLang="en-US" sz="2400" dirty="0">
                <a:solidFill>
                  <a:schemeClr val="bg1"/>
                </a:solidFill>
              </a:rPr>
              <a:t>日間　冬に２回</a:t>
            </a:r>
            <a:endParaRPr kumimoji="1" lang="en-US" altLang="ja-JP" sz="2400" dirty="0">
              <a:solidFill>
                <a:schemeClr val="bg1"/>
              </a:solidFill>
            </a:endParaRPr>
          </a:p>
          <a:p>
            <a:pPr>
              <a:lnSpc>
                <a:spcPct val="150000"/>
              </a:lnSpc>
            </a:pPr>
            <a:r>
              <a:rPr kumimoji="1" lang="ja-JP" altLang="en-US" sz="2400" dirty="0">
                <a:solidFill>
                  <a:schemeClr val="bg1"/>
                </a:solidFill>
              </a:rPr>
              <a:t>参加人数　計</a:t>
            </a:r>
            <a:r>
              <a:rPr kumimoji="1" lang="en-US" altLang="ja-JP" sz="2400" dirty="0">
                <a:solidFill>
                  <a:schemeClr val="bg1"/>
                </a:solidFill>
              </a:rPr>
              <a:t>300</a:t>
            </a:r>
            <a:r>
              <a:rPr kumimoji="1" lang="ja-JP" altLang="en-US" sz="2400" dirty="0">
                <a:solidFill>
                  <a:schemeClr val="bg1"/>
                </a:solidFill>
              </a:rPr>
              <a:t>名</a:t>
            </a:r>
            <a:r>
              <a:rPr kumimoji="1" lang="en-US" altLang="ja-JP" sz="2400" dirty="0">
                <a:solidFill>
                  <a:schemeClr val="bg1"/>
                </a:solidFill>
              </a:rPr>
              <a:t>/</a:t>
            </a:r>
            <a:r>
              <a:rPr kumimoji="1" lang="ja-JP" altLang="en-US" sz="2400" dirty="0">
                <a:solidFill>
                  <a:schemeClr val="bg1"/>
                </a:solidFill>
              </a:rPr>
              <a:t>年間</a:t>
            </a:r>
            <a:endParaRPr kumimoji="1" lang="en-US" altLang="ja-JP" sz="2400" dirty="0">
              <a:solidFill>
                <a:schemeClr val="bg1"/>
              </a:solidFill>
            </a:endParaRPr>
          </a:p>
          <a:p>
            <a:pPr>
              <a:lnSpc>
                <a:spcPct val="150000"/>
              </a:lnSpc>
            </a:pPr>
            <a:r>
              <a:rPr kumimoji="1" lang="ja-JP" altLang="en-US" sz="2400" dirty="0">
                <a:solidFill>
                  <a:schemeClr val="bg1"/>
                </a:solidFill>
              </a:rPr>
              <a:t>活動内容　学習支援　体験活動　芸術文化　食育　防災　交流</a:t>
            </a:r>
            <a:endParaRPr kumimoji="1" lang="en-US" altLang="ja-JP" sz="2400" dirty="0">
              <a:solidFill>
                <a:schemeClr val="bg1"/>
              </a:solidFill>
            </a:endParaRPr>
          </a:p>
          <a:p>
            <a:pPr>
              <a:lnSpc>
                <a:spcPct val="150000"/>
              </a:lnSpc>
            </a:pPr>
            <a:r>
              <a:rPr kumimoji="1" lang="ja-JP" altLang="en-US" sz="2400" dirty="0">
                <a:solidFill>
                  <a:schemeClr val="bg1"/>
                </a:solidFill>
              </a:rPr>
              <a:t>事業目的　　</a:t>
            </a:r>
          </a:p>
        </p:txBody>
      </p:sp>
      <p:sp>
        <p:nvSpPr>
          <p:cNvPr id="28" name="テキスト ボックス 27">
            <a:extLst>
              <a:ext uri="{FF2B5EF4-FFF2-40B4-BE49-F238E27FC236}">
                <a16:creationId xmlns:a16="http://schemas.microsoft.com/office/drawing/2014/main" id="{FDB7C713-BF59-D20D-8B58-6FE7C869A476}"/>
              </a:ext>
            </a:extLst>
          </p:cNvPr>
          <p:cNvSpPr txBox="1"/>
          <p:nvPr/>
        </p:nvSpPr>
        <p:spPr>
          <a:xfrm>
            <a:off x="2479921" y="5151331"/>
            <a:ext cx="8252580" cy="1015663"/>
          </a:xfrm>
          <a:prstGeom prst="rect">
            <a:avLst/>
          </a:prstGeom>
          <a:noFill/>
        </p:spPr>
        <p:txBody>
          <a:bodyPr wrap="none" rtlCol="0">
            <a:spAutoFit/>
          </a:bodyPr>
          <a:lstStyle/>
          <a:p>
            <a:r>
              <a:rPr kumimoji="1" lang="ja-JP" altLang="en-US" sz="2000" dirty="0">
                <a:solidFill>
                  <a:schemeClr val="bg1"/>
                </a:solidFill>
              </a:rPr>
              <a:t>三雲小学校の生徒とともに学んだり</a:t>
            </a:r>
            <a:r>
              <a:rPr kumimoji="1" lang="en-US" altLang="ja-JP" sz="2000" dirty="0">
                <a:solidFill>
                  <a:schemeClr val="bg1"/>
                </a:solidFill>
              </a:rPr>
              <a:t>【</a:t>
            </a:r>
            <a:r>
              <a:rPr kumimoji="1" lang="ja-JP" altLang="en-US" sz="2000" dirty="0">
                <a:solidFill>
                  <a:schemeClr val="bg1"/>
                </a:solidFill>
              </a:rPr>
              <a:t>学習</a:t>
            </a:r>
            <a:r>
              <a:rPr kumimoji="1" lang="en-US" altLang="ja-JP" sz="2000" dirty="0">
                <a:solidFill>
                  <a:schemeClr val="bg1"/>
                </a:solidFill>
              </a:rPr>
              <a:t>】</a:t>
            </a:r>
            <a:r>
              <a:rPr kumimoji="1" lang="ja-JP" altLang="en-US" sz="2000" dirty="0">
                <a:solidFill>
                  <a:schemeClr val="bg1"/>
                </a:solidFill>
              </a:rPr>
              <a:t>作ったり</a:t>
            </a:r>
            <a:r>
              <a:rPr kumimoji="1" lang="en-US" altLang="ja-JP" sz="2000" dirty="0">
                <a:solidFill>
                  <a:schemeClr val="bg1"/>
                </a:solidFill>
              </a:rPr>
              <a:t>【</a:t>
            </a:r>
            <a:r>
              <a:rPr kumimoji="1" lang="ja-JP" altLang="en-US" sz="2000" dirty="0">
                <a:solidFill>
                  <a:schemeClr val="bg1"/>
                </a:solidFill>
              </a:rPr>
              <a:t>工作</a:t>
            </a:r>
            <a:r>
              <a:rPr kumimoji="1" lang="en-US" altLang="ja-JP" sz="2000" dirty="0">
                <a:solidFill>
                  <a:schemeClr val="bg1"/>
                </a:solidFill>
              </a:rPr>
              <a:t>】</a:t>
            </a:r>
            <a:r>
              <a:rPr kumimoji="1" lang="ja-JP" altLang="en-US" sz="2000" dirty="0">
                <a:solidFill>
                  <a:schemeClr val="bg1"/>
                </a:solidFill>
              </a:rPr>
              <a:t>やってみたり</a:t>
            </a:r>
            <a:r>
              <a:rPr kumimoji="1" lang="en-US" altLang="ja-JP" sz="2000" dirty="0">
                <a:solidFill>
                  <a:schemeClr val="bg1"/>
                </a:solidFill>
              </a:rPr>
              <a:t>【</a:t>
            </a:r>
            <a:r>
              <a:rPr kumimoji="1" lang="ja-JP" altLang="en-US" sz="2000" dirty="0">
                <a:solidFill>
                  <a:schemeClr val="bg1"/>
                </a:solidFill>
              </a:rPr>
              <a:t>体験</a:t>
            </a:r>
            <a:r>
              <a:rPr kumimoji="1" lang="en-US" altLang="ja-JP" sz="2000" dirty="0">
                <a:solidFill>
                  <a:schemeClr val="bg1"/>
                </a:solidFill>
              </a:rPr>
              <a:t>】</a:t>
            </a:r>
          </a:p>
          <a:p>
            <a:r>
              <a:rPr kumimoji="1" lang="ja-JP" altLang="en-US" sz="2000" b="1" dirty="0">
                <a:solidFill>
                  <a:schemeClr val="bg1"/>
                </a:solidFill>
              </a:rPr>
              <a:t>一人だったらできないけれど、みんなでやったら楽しくできる</a:t>
            </a:r>
          </a:p>
          <a:p>
            <a:r>
              <a:rPr kumimoji="1" lang="ja-JP" altLang="en-US" sz="2000" b="1" dirty="0">
                <a:solidFill>
                  <a:schemeClr val="bg1"/>
                </a:solidFill>
              </a:rPr>
              <a:t>友だちとのつながり、地域とのつながりを育む交流を目的</a:t>
            </a:r>
            <a:r>
              <a:rPr kumimoji="1" lang="ja-JP" altLang="en-US" sz="2000" dirty="0">
                <a:solidFill>
                  <a:schemeClr val="bg1"/>
                </a:solidFill>
              </a:rPr>
              <a:t>とした内容にしている。</a:t>
            </a:r>
          </a:p>
        </p:txBody>
      </p:sp>
      <p:sp>
        <p:nvSpPr>
          <p:cNvPr id="4" name="テキスト ボックス 3">
            <a:extLst>
              <a:ext uri="{FF2B5EF4-FFF2-40B4-BE49-F238E27FC236}">
                <a16:creationId xmlns:a16="http://schemas.microsoft.com/office/drawing/2014/main" id="{CA55D00D-AE78-F790-DAE6-75EE0A461ED3}"/>
              </a:ext>
            </a:extLst>
          </p:cNvPr>
          <p:cNvSpPr txBox="1"/>
          <p:nvPr/>
        </p:nvSpPr>
        <p:spPr>
          <a:xfrm>
            <a:off x="10437820" y="701401"/>
            <a:ext cx="1313180" cy="769441"/>
          </a:xfrm>
          <a:prstGeom prst="rect">
            <a:avLst/>
          </a:prstGeom>
          <a:noFill/>
        </p:spPr>
        <p:txBody>
          <a:bodyPr wrap="none" rtlCol="0">
            <a:spAutoFit/>
          </a:bodyPr>
          <a:lstStyle/>
          <a:p>
            <a:r>
              <a:rPr kumimoji="1" lang="ja-JP" altLang="en-US" sz="4400" b="1" dirty="0"/>
              <a:t>基本</a:t>
            </a:r>
          </a:p>
        </p:txBody>
      </p:sp>
      <p:pic>
        <p:nvPicPr>
          <p:cNvPr id="6" name="図 5">
            <a:extLst>
              <a:ext uri="{FF2B5EF4-FFF2-40B4-BE49-F238E27FC236}">
                <a16:creationId xmlns:a16="http://schemas.microsoft.com/office/drawing/2014/main" id="{18D80E81-6E39-E9B3-3366-04C77415724F}"/>
              </a:ext>
            </a:extLst>
          </p:cNvPr>
          <p:cNvPicPr>
            <a:picLocks noChangeAspect="1"/>
          </p:cNvPicPr>
          <p:nvPr/>
        </p:nvPicPr>
        <p:blipFill>
          <a:blip r:embed="rId3"/>
          <a:stretch>
            <a:fillRect/>
          </a:stretch>
        </p:blipFill>
        <p:spPr>
          <a:xfrm>
            <a:off x="7627056" y="1079659"/>
            <a:ext cx="3481118" cy="3475021"/>
          </a:xfrm>
          <a:prstGeom prst="rect">
            <a:avLst/>
          </a:prstGeom>
        </p:spPr>
      </p:pic>
    </p:spTree>
    <p:extLst>
      <p:ext uri="{BB962C8B-B14F-4D97-AF65-F5344CB8AC3E}">
        <p14:creationId xmlns:p14="http://schemas.microsoft.com/office/powerpoint/2010/main" val="64148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rtlCol="0"/>
          <a:lstStyle>
            <a:defPPr>
              <a:defRPr lang="ja-JP"/>
            </a:defPPr>
          </a:lstStyle>
          <a:p>
            <a:pPr rtl="0"/>
            <a:r>
              <a:rPr lang="ja-JP" altLang="en-US" dirty="0"/>
              <a:t>さんさん教室とは②</a:t>
            </a:r>
            <a:endParaRPr lang="ja-JP" dirty="0"/>
          </a:p>
        </p:txBody>
      </p:sp>
      <p:grpSp>
        <p:nvGrpSpPr>
          <p:cNvPr id="19" name="グループ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88780D45-35F9-618A-6749-BA539B24F555}"/>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5E31E8B-45C9-472A-21C3-F899B54DF237}"/>
              </a:ext>
            </a:extLst>
          </p:cNvPr>
          <p:cNvSpPr txBox="1"/>
          <p:nvPr/>
        </p:nvSpPr>
        <p:spPr>
          <a:xfrm>
            <a:off x="593400" y="2452193"/>
            <a:ext cx="10604686" cy="2246769"/>
          </a:xfrm>
          <a:prstGeom prst="rect">
            <a:avLst/>
          </a:prstGeom>
          <a:noFill/>
        </p:spPr>
        <p:txBody>
          <a:bodyPr wrap="square" rtlCol="0">
            <a:spAutoFit/>
          </a:bodyPr>
          <a:lstStyle/>
          <a:p>
            <a:r>
              <a:rPr kumimoji="1" lang="ja-JP" altLang="en-US" sz="2000" dirty="0">
                <a:solidFill>
                  <a:schemeClr val="bg1"/>
                </a:solidFill>
              </a:rPr>
              <a:t>■</a:t>
            </a:r>
            <a:r>
              <a:rPr kumimoji="1" lang="ja-JP" altLang="en-US" sz="2000" b="1" dirty="0">
                <a:solidFill>
                  <a:schemeClr val="bg1"/>
                </a:solidFill>
              </a:rPr>
              <a:t>外部人材や地域の豊かな資源を活用するための工夫</a:t>
            </a:r>
            <a:endParaRPr kumimoji="1" lang="en-US" altLang="ja-JP" sz="2000" b="1" dirty="0">
              <a:solidFill>
                <a:schemeClr val="bg1"/>
              </a:solidFill>
            </a:endParaRPr>
          </a:p>
          <a:p>
            <a:r>
              <a:rPr kumimoji="1" lang="ja-JP" altLang="en-US" sz="2000" dirty="0">
                <a:solidFill>
                  <a:schemeClr val="bg1"/>
                </a:solidFill>
              </a:rPr>
              <a:t>三雲学区まちづくり協議会の協力・連携で各地区のボランティアスタッフを確保し、各会場までの安全面に配慮している。</a:t>
            </a:r>
            <a:endParaRPr kumimoji="1" lang="en-US" altLang="ja-JP" sz="2000" dirty="0">
              <a:solidFill>
                <a:schemeClr val="bg1"/>
              </a:solidFill>
            </a:endParaRPr>
          </a:p>
          <a:p>
            <a:endParaRPr kumimoji="1" lang="en-US" altLang="ja-JP" sz="2000" dirty="0">
              <a:solidFill>
                <a:schemeClr val="bg1"/>
              </a:solidFill>
            </a:endParaRPr>
          </a:p>
          <a:p>
            <a:r>
              <a:rPr kumimoji="1" lang="ja-JP" altLang="en-US" sz="2000" b="1" dirty="0">
                <a:solidFill>
                  <a:schemeClr val="bg1"/>
                </a:solidFill>
              </a:rPr>
              <a:t>■体系的・継続的な取組にするための工夫</a:t>
            </a:r>
            <a:endParaRPr kumimoji="1" lang="en-US" altLang="ja-JP" sz="2000" b="1" dirty="0">
              <a:solidFill>
                <a:schemeClr val="bg1"/>
              </a:solidFill>
            </a:endParaRPr>
          </a:p>
          <a:p>
            <a:r>
              <a:rPr kumimoji="1" lang="ja-JP" altLang="en-US" sz="2000" dirty="0">
                <a:solidFill>
                  <a:schemeClr val="bg1"/>
                </a:solidFill>
              </a:rPr>
              <a:t>子どもには「楽しく」、保護者の方には「安心」していただける活動内容を考えている。</a:t>
            </a:r>
            <a:endParaRPr kumimoji="1" lang="en-US" altLang="ja-JP" sz="2000" dirty="0">
              <a:solidFill>
                <a:schemeClr val="bg1"/>
              </a:solidFill>
            </a:endParaRPr>
          </a:p>
          <a:p>
            <a:r>
              <a:rPr kumimoji="1" lang="ja-JP" altLang="en-US" sz="2000" dirty="0">
                <a:solidFill>
                  <a:schemeClr val="bg1"/>
                </a:solidFill>
              </a:rPr>
              <a:t>子どもと地域の方が「顔見知り」になる交流を目指し、体験型の内容にしている。</a:t>
            </a:r>
          </a:p>
        </p:txBody>
      </p:sp>
      <p:sp>
        <p:nvSpPr>
          <p:cNvPr id="12" name="テキスト ボックス 11">
            <a:extLst>
              <a:ext uri="{FF2B5EF4-FFF2-40B4-BE49-F238E27FC236}">
                <a16:creationId xmlns:a16="http://schemas.microsoft.com/office/drawing/2014/main" id="{A7FD207D-AD9C-E2A6-0351-61279CC3B6BE}"/>
              </a:ext>
            </a:extLst>
          </p:cNvPr>
          <p:cNvSpPr txBox="1"/>
          <p:nvPr/>
        </p:nvSpPr>
        <p:spPr>
          <a:xfrm>
            <a:off x="1686780" y="5133665"/>
            <a:ext cx="8818440" cy="707886"/>
          </a:xfrm>
          <a:prstGeom prst="rect">
            <a:avLst/>
          </a:prstGeom>
          <a:noFill/>
        </p:spPr>
        <p:txBody>
          <a:bodyPr wrap="none" rtlCol="0">
            <a:spAutoFit/>
          </a:bodyPr>
          <a:lstStyle/>
          <a:p>
            <a:r>
              <a:rPr kumimoji="1" lang="ja-JP" altLang="en-US" sz="2000" b="1" dirty="0">
                <a:solidFill>
                  <a:schemeClr val="bg1"/>
                </a:solidFill>
              </a:rPr>
              <a:t>さんさん教室は「子どもと地域の方が</a:t>
            </a:r>
            <a:r>
              <a:rPr kumimoji="1" lang="en-US" altLang="ja-JP" sz="2000" b="1" dirty="0">
                <a:solidFill>
                  <a:schemeClr val="bg1"/>
                </a:solidFill>
              </a:rPr>
              <a:t>【</a:t>
            </a:r>
            <a:r>
              <a:rPr kumimoji="1" lang="ja-JP" altLang="en-US" sz="2000" b="1" dirty="0">
                <a:solidFill>
                  <a:schemeClr val="bg1"/>
                </a:solidFill>
              </a:rPr>
              <a:t>顔見知り</a:t>
            </a:r>
            <a:r>
              <a:rPr kumimoji="1" lang="en-US" altLang="ja-JP" sz="2000" b="1" dirty="0">
                <a:solidFill>
                  <a:schemeClr val="bg1"/>
                </a:solidFill>
              </a:rPr>
              <a:t>】</a:t>
            </a:r>
            <a:r>
              <a:rPr kumimoji="1" lang="ja-JP" altLang="en-US" sz="2000" b="1" dirty="0">
                <a:solidFill>
                  <a:schemeClr val="bg1"/>
                </a:solidFill>
              </a:rPr>
              <a:t>になるきっかけの場所になっている。</a:t>
            </a:r>
          </a:p>
          <a:p>
            <a:r>
              <a:rPr kumimoji="1" lang="ja-JP" altLang="en-US" sz="2000" b="1" dirty="0">
                <a:solidFill>
                  <a:schemeClr val="bg1"/>
                </a:solidFill>
              </a:rPr>
              <a:t>その活動の継続のためには地域の協力・連携が不可欠である。</a:t>
            </a:r>
            <a:endParaRPr kumimoji="1" lang="en-US" altLang="ja-JP" sz="2000" b="1" dirty="0">
              <a:solidFill>
                <a:schemeClr val="bg1"/>
              </a:solidFill>
            </a:endParaRPr>
          </a:p>
        </p:txBody>
      </p:sp>
      <p:sp>
        <p:nvSpPr>
          <p:cNvPr id="2" name="直角三角形 1">
            <a:extLst>
              <a:ext uri="{FF2B5EF4-FFF2-40B4-BE49-F238E27FC236}">
                <a16:creationId xmlns:a16="http://schemas.microsoft.com/office/drawing/2014/main" id="{48C5F704-3A3D-6A82-6C0D-65B0ACABC3EA}"/>
              </a:ext>
            </a:extLst>
          </p:cNvPr>
          <p:cNvSpPr/>
          <p:nvPr/>
        </p:nvSpPr>
        <p:spPr>
          <a:xfrm rot="10800000">
            <a:off x="7846202" y="-1"/>
            <a:ext cx="4345798" cy="3249637"/>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80A8D760-34C3-1E93-705D-26385E28472F}"/>
              </a:ext>
            </a:extLst>
          </p:cNvPr>
          <p:cNvSpPr txBox="1"/>
          <p:nvPr/>
        </p:nvSpPr>
        <p:spPr>
          <a:xfrm>
            <a:off x="10437820" y="701401"/>
            <a:ext cx="1313180" cy="769441"/>
          </a:xfrm>
          <a:prstGeom prst="rect">
            <a:avLst/>
          </a:prstGeom>
          <a:noFill/>
        </p:spPr>
        <p:txBody>
          <a:bodyPr wrap="none" rtlCol="0">
            <a:spAutoFit/>
          </a:bodyPr>
          <a:lstStyle/>
          <a:p>
            <a:r>
              <a:rPr kumimoji="1" lang="ja-JP" altLang="en-US" sz="4400" b="1" dirty="0"/>
              <a:t>工夫</a:t>
            </a:r>
          </a:p>
        </p:txBody>
      </p:sp>
    </p:spTree>
    <p:extLst>
      <p:ext uri="{BB962C8B-B14F-4D97-AF65-F5344CB8AC3E}">
        <p14:creationId xmlns:p14="http://schemas.microsoft.com/office/powerpoint/2010/main" val="320031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B6B5F-8C00-A383-9F41-341D16E942D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5878F63-5182-6A92-4E17-DF2C86E411A9}"/>
              </a:ext>
            </a:extLst>
          </p:cNvPr>
          <p:cNvSpPr>
            <a:spLocks noGrp="1"/>
          </p:cNvSpPr>
          <p:nvPr>
            <p:ph type="title"/>
          </p:nvPr>
        </p:nvSpPr>
        <p:spPr>
          <a:xfrm>
            <a:off x="594360" y="189572"/>
            <a:ext cx="6787747" cy="1593507"/>
          </a:xfrm>
        </p:spPr>
        <p:txBody>
          <a:bodyPr rtlCol="0"/>
          <a:lstStyle>
            <a:defPPr>
              <a:defRPr lang="ja-JP"/>
            </a:defPPr>
          </a:lstStyle>
          <a:p>
            <a:pPr rtl="0"/>
            <a:r>
              <a:rPr lang="ja-JP" altLang="en-US" dirty="0"/>
              <a:t>令和</a:t>
            </a:r>
            <a:r>
              <a:rPr lang="en-US" altLang="ja-JP" dirty="0"/>
              <a:t>6</a:t>
            </a:r>
            <a:r>
              <a:rPr lang="ja-JP" altLang="en-US" dirty="0"/>
              <a:t>年度　さんさん教室　取組　実例紹介</a:t>
            </a:r>
            <a:endParaRPr lang="ja-JP" dirty="0"/>
          </a:p>
        </p:txBody>
      </p:sp>
      <p:sp>
        <p:nvSpPr>
          <p:cNvPr id="3" name="テキスト プレースホルダー 2">
            <a:extLst>
              <a:ext uri="{FF2B5EF4-FFF2-40B4-BE49-F238E27FC236}">
                <a16:creationId xmlns:a16="http://schemas.microsoft.com/office/drawing/2014/main" id="{A18F7F15-C739-6CD2-D3B6-483EE67B9433}"/>
              </a:ext>
            </a:extLst>
          </p:cNvPr>
          <p:cNvSpPr>
            <a:spLocks noGrp="1"/>
          </p:cNvSpPr>
          <p:nvPr>
            <p:ph sz="quarter" idx="13"/>
          </p:nvPr>
        </p:nvSpPr>
        <p:spPr>
          <a:xfrm>
            <a:off x="593725" y="2281238"/>
            <a:ext cx="6788150" cy="3709987"/>
          </a:xfrm>
        </p:spPr>
        <p:txBody>
          <a:bodyPr tIns="457200" rtlCol="0"/>
          <a:lstStyle>
            <a:defPPr>
              <a:defRPr lang="ja-JP"/>
            </a:defPPr>
          </a:lstStyle>
          <a:p>
            <a:pPr rtl="0"/>
            <a:r>
              <a:rPr lang="ja-JP" altLang="en-US" dirty="0">
                <a:solidFill>
                  <a:schemeClr val="accent3"/>
                </a:solidFill>
              </a:rPr>
              <a:t>学習</a:t>
            </a:r>
            <a:endParaRPr lang="ja-JP" dirty="0">
              <a:solidFill>
                <a:schemeClr val="accent3"/>
              </a:solidFill>
            </a:endParaRPr>
          </a:p>
          <a:p>
            <a:pPr rtl="0"/>
            <a:r>
              <a:rPr lang="ja-JP" altLang="en-US" dirty="0">
                <a:solidFill>
                  <a:schemeClr val="accent6"/>
                </a:solidFill>
              </a:rPr>
              <a:t>工作</a:t>
            </a:r>
            <a:endParaRPr lang="ja-JP" dirty="0">
              <a:solidFill>
                <a:schemeClr val="accent6"/>
              </a:solidFill>
            </a:endParaRPr>
          </a:p>
          <a:p>
            <a:pPr rtl="0"/>
            <a:r>
              <a:rPr lang="ja-JP" altLang="en-US" dirty="0">
                <a:solidFill>
                  <a:schemeClr val="tx2"/>
                </a:solidFill>
              </a:rPr>
              <a:t>抹茶体験</a:t>
            </a:r>
            <a:endParaRPr lang="ja-JP" dirty="0">
              <a:solidFill>
                <a:schemeClr val="tx2"/>
              </a:solidFill>
            </a:endParaRPr>
          </a:p>
          <a:p>
            <a:pPr rtl="0"/>
            <a:r>
              <a:rPr lang="ja-JP" altLang="en-US" dirty="0">
                <a:solidFill>
                  <a:schemeClr val="accent5"/>
                </a:solidFill>
              </a:rPr>
              <a:t>防災学習</a:t>
            </a:r>
            <a:endParaRPr lang="ja-JP" dirty="0">
              <a:solidFill>
                <a:schemeClr val="accent5"/>
              </a:solidFill>
            </a:endParaRPr>
          </a:p>
          <a:p>
            <a:pPr rtl="0"/>
            <a:r>
              <a:rPr lang="ja-JP" altLang="en-US" dirty="0">
                <a:solidFill>
                  <a:schemeClr val="accent4"/>
                </a:solidFill>
              </a:rPr>
              <a:t>クリスマスパーティー</a:t>
            </a:r>
            <a:endParaRPr lang="en-US" altLang="ja-JP" dirty="0">
              <a:solidFill>
                <a:schemeClr val="accent4"/>
              </a:solidFill>
            </a:endParaRPr>
          </a:p>
          <a:p>
            <a:pPr rtl="0"/>
            <a:r>
              <a:rPr lang="ja-JP" altLang="en-US" dirty="0">
                <a:solidFill>
                  <a:schemeClr val="accent1">
                    <a:lumMod val="75000"/>
                  </a:schemeClr>
                </a:solidFill>
              </a:rPr>
              <a:t>親子にん忍パン作り教室</a:t>
            </a:r>
            <a:endParaRPr lang="ja-JP" dirty="0">
              <a:solidFill>
                <a:schemeClr val="accent1">
                  <a:lumMod val="75000"/>
                </a:schemeClr>
              </a:solidFill>
            </a:endParaRPr>
          </a:p>
        </p:txBody>
      </p:sp>
      <p:sp>
        <p:nvSpPr>
          <p:cNvPr id="5" name="正方形/長方形 4" hidden="1">
            <a:extLst>
              <a:ext uri="{FF2B5EF4-FFF2-40B4-BE49-F238E27FC236}">
                <a16:creationId xmlns:a16="http://schemas.microsoft.com/office/drawing/2014/main" id="{F840F612-EDB5-A04F-3E87-4990C8E64EE8}"/>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4C63845F-BB6F-0BA3-1825-EF5452F4BA55}"/>
              </a:ext>
            </a:extLst>
          </p:cNvPr>
          <p:cNvSpPr/>
          <p:nvPr/>
        </p:nvSpPr>
        <p:spPr>
          <a:xfrm>
            <a:off x="4933316" y="2400505"/>
            <a:ext cx="1842247" cy="1842247"/>
          </a:xfrm>
          <a:prstGeom prst="roundRect">
            <a:avLst/>
          </a:prstGeom>
          <a:solidFill>
            <a:srgbClr val="449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AAE8700-3574-488E-CCB4-9AD4D0DDFD77}"/>
              </a:ext>
            </a:extLst>
          </p:cNvPr>
          <p:cNvPicPr>
            <a:picLocks noChangeAspect="1"/>
          </p:cNvPicPr>
          <p:nvPr/>
        </p:nvPicPr>
        <p:blipFill>
          <a:blip r:embed="rId3">
            <a:extLst>
              <a:ext uri="{28A0092B-C50C-407E-A947-70E740481C1C}">
                <a14:useLocalDpi xmlns:a14="http://schemas.microsoft.com/office/drawing/2010/main" val="0"/>
              </a:ext>
            </a:extLst>
          </a:blip>
          <a:srcRect l="26779" t="1048" r="7544" b="680"/>
          <a:stretch>
            <a:fillRect/>
          </a:stretch>
        </p:blipFill>
        <p:spPr>
          <a:xfrm>
            <a:off x="4814048" y="2281239"/>
            <a:ext cx="1842247" cy="1842247"/>
          </a:xfrm>
          <a:custGeom>
            <a:avLst/>
            <a:gdLst>
              <a:gd name="connsiteX0" fmla="*/ 307047 w 1842247"/>
              <a:gd name="connsiteY0" fmla="*/ 0 h 1842247"/>
              <a:gd name="connsiteX1" fmla="*/ 1535200 w 1842247"/>
              <a:gd name="connsiteY1" fmla="*/ 0 h 1842247"/>
              <a:gd name="connsiteX2" fmla="*/ 1842247 w 1842247"/>
              <a:gd name="connsiteY2" fmla="*/ 307047 h 1842247"/>
              <a:gd name="connsiteX3" fmla="*/ 1842247 w 1842247"/>
              <a:gd name="connsiteY3" fmla="*/ 1535200 h 1842247"/>
              <a:gd name="connsiteX4" fmla="*/ 1535200 w 1842247"/>
              <a:gd name="connsiteY4" fmla="*/ 1842247 h 1842247"/>
              <a:gd name="connsiteX5" fmla="*/ 307047 w 1842247"/>
              <a:gd name="connsiteY5" fmla="*/ 1842247 h 1842247"/>
              <a:gd name="connsiteX6" fmla="*/ 0 w 1842247"/>
              <a:gd name="connsiteY6" fmla="*/ 1535200 h 1842247"/>
              <a:gd name="connsiteX7" fmla="*/ 0 w 1842247"/>
              <a:gd name="connsiteY7" fmla="*/ 307047 h 1842247"/>
              <a:gd name="connsiteX8" fmla="*/ 307047 w 1842247"/>
              <a:gd name="connsiteY8" fmla="*/ 0 h 184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2247" h="1842247">
                <a:moveTo>
                  <a:pt x="307047" y="0"/>
                </a:moveTo>
                <a:lnTo>
                  <a:pt x="1535200" y="0"/>
                </a:lnTo>
                <a:cubicBezTo>
                  <a:pt x="1704777" y="0"/>
                  <a:pt x="1842247" y="137470"/>
                  <a:pt x="1842247" y="307047"/>
                </a:cubicBezTo>
                <a:lnTo>
                  <a:pt x="1842247" y="1535200"/>
                </a:lnTo>
                <a:cubicBezTo>
                  <a:pt x="1842247" y="1704777"/>
                  <a:pt x="1704777" y="1842247"/>
                  <a:pt x="1535200" y="1842247"/>
                </a:cubicBezTo>
                <a:lnTo>
                  <a:pt x="307047" y="1842247"/>
                </a:lnTo>
                <a:cubicBezTo>
                  <a:pt x="137470" y="1842247"/>
                  <a:pt x="0" y="1704777"/>
                  <a:pt x="0" y="1535200"/>
                </a:cubicBezTo>
                <a:lnTo>
                  <a:pt x="0" y="307047"/>
                </a:lnTo>
                <a:cubicBezTo>
                  <a:pt x="0" y="137470"/>
                  <a:pt x="137470" y="0"/>
                  <a:pt x="307047" y="0"/>
                </a:cubicBezTo>
                <a:close/>
              </a:path>
            </a:pathLst>
          </a:custGeom>
        </p:spPr>
      </p:pic>
      <p:sp>
        <p:nvSpPr>
          <p:cNvPr id="6" name="四角形: 角を丸くする 5">
            <a:extLst>
              <a:ext uri="{FF2B5EF4-FFF2-40B4-BE49-F238E27FC236}">
                <a16:creationId xmlns:a16="http://schemas.microsoft.com/office/drawing/2014/main" id="{132EDC1A-8CD3-969C-61A9-72F6AD51CF53}"/>
              </a:ext>
            </a:extLst>
          </p:cNvPr>
          <p:cNvSpPr/>
          <p:nvPr/>
        </p:nvSpPr>
        <p:spPr>
          <a:xfrm>
            <a:off x="7417559" y="2426504"/>
            <a:ext cx="1842247" cy="1842247"/>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ECB01BD1-613D-1B62-C092-A10F4F27E1E9}"/>
              </a:ext>
            </a:extLst>
          </p:cNvPr>
          <p:cNvPicPr>
            <a:picLocks noChangeAspect="1"/>
          </p:cNvPicPr>
          <p:nvPr/>
        </p:nvPicPr>
        <p:blipFill>
          <a:blip r:embed="rId4">
            <a:extLst>
              <a:ext uri="{28A0092B-C50C-407E-A947-70E740481C1C}">
                <a14:useLocalDpi xmlns:a14="http://schemas.microsoft.com/office/drawing/2010/main" val="0"/>
              </a:ext>
            </a:extLst>
          </a:blip>
          <a:srcRect l="14828" r="18341"/>
          <a:stretch>
            <a:fillRect/>
          </a:stretch>
        </p:blipFill>
        <p:spPr>
          <a:xfrm>
            <a:off x="7285039" y="2293984"/>
            <a:ext cx="1842247" cy="1842246"/>
          </a:xfrm>
          <a:custGeom>
            <a:avLst/>
            <a:gdLst>
              <a:gd name="connsiteX0" fmla="*/ 307047 w 1842247"/>
              <a:gd name="connsiteY0" fmla="*/ 0 h 1842246"/>
              <a:gd name="connsiteX1" fmla="*/ 1535200 w 1842247"/>
              <a:gd name="connsiteY1" fmla="*/ 0 h 1842246"/>
              <a:gd name="connsiteX2" fmla="*/ 1842247 w 1842247"/>
              <a:gd name="connsiteY2" fmla="*/ 307047 h 1842246"/>
              <a:gd name="connsiteX3" fmla="*/ 1842247 w 1842247"/>
              <a:gd name="connsiteY3" fmla="*/ 1535200 h 1842246"/>
              <a:gd name="connsiteX4" fmla="*/ 1597081 w 1842247"/>
              <a:gd name="connsiteY4" fmla="*/ 1836009 h 1842246"/>
              <a:gd name="connsiteX5" fmla="*/ 1535210 w 1842247"/>
              <a:gd name="connsiteY5" fmla="*/ 1842246 h 1842246"/>
              <a:gd name="connsiteX6" fmla="*/ 307037 w 1842247"/>
              <a:gd name="connsiteY6" fmla="*/ 1842246 h 1842246"/>
              <a:gd name="connsiteX7" fmla="*/ 245167 w 1842247"/>
              <a:gd name="connsiteY7" fmla="*/ 1836009 h 1842246"/>
              <a:gd name="connsiteX8" fmla="*/ 0 w 1842247"/>
              <a:gd name="connsiteY8" fmla="*/ 1535200 h 1842246"/>
              <a:gd name="connsiteX9" fmla="*/ 0 w 1842247"/>
              <a:gd name="connsiteY9" fmla="*/ 307047 h 1842246"/>
              <a:gd name="connsiteX10" fmla="*/ 307047 w 1842247"/>
              <a:gd name="connsiteY10" fmla="*/ 0 h 184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2247" h="1842246">
                <a:moveTo>
                  <a:pt x="307047" y="0"/>
                </a:moveTo>
                <a:lnTo>
                  <a:pt x="1535200" y="0"/>
                </a:lnTo>
                <a:cubicBezTo>
                  <a:pt x="1704777" y="0"/>
                  <a:pt x="1842247" y="137470"/>
                  <a:pt x="1842247" y="307047"/>
                </a:cubicBezTo>
                <a:lnTo>
                  <a:pt x="1842247" y="1535200"/>
                </a:lnTo>
                <a:cubicBezTo>
                  <a:pt x="1842247" y="1683580"/>
                  <a:pt x="1736997" y="1807378"/>
                  <a:pt x="1597081" y="1836009"/>
                </a:cubicBezTo>
                <a:lnTo>
                  <a:pt x="1535210" y="1842246"/>
                </a:lnTo>
                <a:lnTo>
                  <a:pt x="307037" y="1842246"/>
                </a:lnTo>
                <a:lnTo>
                  <a:pt x="245167" y="1836009"/>
                </a:lnTo>
                <a:cubicBezTo>
                  <a:pt x="105251" y="1807378"/>
                  <a:pt x="0" y="1683580"/>
                  <a:pt x="0" y="1535200"/>
                </a:cubicBezTo>
                <a:lnTo>
                  <a:pt x="0" y="307047"/>
                </a:lnTo>
                <a:cubicBezTo>
                  <a:pt x="0" y="137470"/>
                  <a:pt x="137470" y="0"/>
                  <a:pt x="307047" y="0"/>
                </a:cubicBezTo>
                <a:close/>
              </a:path>
            </a:pathLst>
          </a:custGeom>
        </p:spPr>
      </p:pic>
      <p:sp>
        <p:nvSpPr>
          <p:cNvPr id="7" name="四角形: 角を丸くする 6">
            <a:extLst>
              <a:ext uri="{FF2B5EF4-FFF2-40B4-BE49-F238E27FC236}">
                <a16:creationId xmlns:a16="http://schemas.microsoft.com/office/drawing/2014/main" id="{60751E5D-6D80-363C-9BC8-97C3E8A8DC11}"/>
              </a:ext>
            </a:extLst>
          </p:cNvPr>
          <p:cNvSpPr/>
          <p:nvPr/>
        </p:nvSpPr>
        <p:spPr>
          <a:xfrm>
            <a:off x="9888549" y="2426504"/>
            <a:ext cx="1842247" cy="184224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a:extLst>
              <a:ext uri="{FF2B5EF4-FFF2-40B4-BE49-F238E27FC236}">
                <a16:creationId xmlns:a16="http://schemas.microsoft.com/office/drawing/2014/main" id="{5B20A574-EE77-349A-B4F4-395DB02E0636}"/>
              </a:ext>
            </a:extLst>
          </p:cNvPr>
          <p:cNvPicPr>
            <a:picLocks noChangeAspect="1"/>
          </p:cNvPicPr>
          <p:nvPr/>
        </p:nvPicPr>
        <p:blipFill>
          <a:blip r:embed="rId5">
            <a:extLst>
              <a:ext uri="{28A0092B-C50C-407E-A947-70E740481C1C}">
                <a14:useLocalDpi xmlns:a14="http://schemas.microsoft.com/office/drawing/2010/main" val="0"/>
              </a:ext>
            </a:extLst>
          </a:blip>
          <a:srcRect l="9348" r="23820" b="692"/>
          <a:stretch>
            <a:fillRect/>
          </a:stretch>
        </p:blipFill>
        <p:spPr>
          <a:xfrm>
            <a:off x="9756029" y="2293984"/>
            <a:ext cx="1842247" cy="1829500"/>
          </a:xfrm>
          <a:custGeom>
            <a:avLst/>
            <a:gdLst>
              <a:gd name="connsiteX0" fmla="*/ 224198 w 1842247"/>
              <a:gd name="connsiteY0" fmla="*/ 0 h 1829500"/>
              <a:gd name="connsiteX1" fmla="*/ 1618049 w 1842247"/>
              <a:gd name="connsiteY1" fmla="*/ 0 h 1829500"/>
              <a:gd name="connsiteX2" fmla="*/ 1654716 w 1842247"/>
              <a:gd name="connsiteY2" fmla="*/ 11382 h 1829500"/>
              <a:gd name="connsiteX3" fmla="*/ 1842247 w 1842247"/>
              <a:gd name="connsiteY3" fmla="*/ 294300 h 1829500"/>
              <a:gd name="connsiteX4" fmla="*/ 1842247 w 1842247"/>
              <a:gd name="connsiteY4" fmla="*/ 1522453 h 1829500"/>
              <a:gd name="connsiteX5" fmla="*/ 1535200 w 1842247"/>
              <a:gd name="connsiteY5" fmla="*/ 1829500 h 1829500"/>
              <a:gd name="connsiteX6" fmla="*/ 307047 w 1842247"/>
              <a:gd name="connsiteY6" fmla="*/ 1829500 h 1829500"/>
              <a:gd name="connsiteX7" fmla="*/ 0 w 1842247"/>
              <a:gd name="connsiteY7" fmla="*/ 1522453 h 1829500"/>
              <a:gd name="connsiteX8" fmla="*/ 0 w 1842247"/>
              <a:gd name="connsiteY8" fmla="*/ 294300 h 1829500"/>
              <a:gd name="connsiteX9" fmla="*/ 187531 w 1842247"/>
              <a:gd name="connsiteY9" fmla="*/ 11382 h 18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2247" h="1829500">
                <a:moveTo>
                  <a:pt x="224198" y="0"/>
                </a:moveTo>
                <a:lnTo>
                  <a:pt x="1618049" y="0"/>
                </a:lnTo>
                <a:lnTo>
                  <a:pt x="1654716" y="11382"/>
                </a:lnTo>
                <a:cubicBezTo>
                  <a:pt x="1764920" y="57995"/>
                  <a:pt x="1842247" y="167117"/>
                  <a:pt x="1842247" y="294300"/>
                </a:cubicBezTo>
                <a:lnTo>
                  <a:pt x="1842247" y="1522453"/>
                </a:lnTo>
                <a:cubicBezTo>
                  <a:pt x="1842247" y="1692030"/>
                  <a:pt x="1704777" y="1829500"/>
                  <a:pt x="1535200" y="1829500"/>
                </a:cubicBezTo>
                <a:lnTo>
                  <a:pt x="307047" y="1829500"/>
                </a:lnTo>
                <a:cubicBezTo>
                  <a:pt x="137470" y="1829500"/>
                  <a:pt x="0" y="1692030"/>
                  <a:pt x="0" y="1522453"/>
                </a:cubicBezTo>
                <a:lnTo>
                  <a:pt x="0" y="294300"/>
                </a:lnTo>
                <a:cubicBezTo>
                  <a:pt x="0" y="167117"/>
                  <a:pt x="77327" y="57995"/>
                  <a:pt x="187531" y="11382"/>
                </a:cubicBezTo>
                <a:close/>
              </a:path>
            </a:pathLst>
          </a:custGeom>
        </p:spPr>
      </p:pic>
      <p:sp>
        <p:nvSpPr>
          <p:cNvPr id="9" name="四角形: 角を丸くする 8">
            <a:extLst>
              <a:ext uri="{FF2B5EF4-FFF2-40B4-BE49-F238E27FC236}">
                <a16:creationId xmlns:a16="http://schemas.microsoft.com/office/drawing/2014/main" id="{2B56691B-5277-C299-BBC7-7EDBA664213C}"/>
              </a:ext>
            </a:extLst>
          </p:cNvPr>
          <p:cNvSpPr/>
          <p:nvPr/>
        </p:nvSpPr>
        <p:spPr>
          <a:xfrm>
            <a:off x="7417558" y="4599272"/>
            <a:ext cx="1842247" cy="1842247"/>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C5A004E5-6C69-394C-9C9E-02F438281ACC}"/>
              </a:ext>
            </a:extLst>
          </p:cNvPr>
          <p:cNvPicPr>
            <a:picLocks noChangeAspect="1"/>
          </p:cNvPicPr>
          <p:nvPr/>
        </p:nvPicPr>
        <p:blipFill>
          <a:blip r:embed="rId6">
            <a:extLst>
              <a:ext uri="{28A0092B-C50C-407E-A947-70E740481C1C}">
                <a14:useLocalDpi xmlns:a14="http://schemas.microsoft.com/office/drawing/2010/main" val="0"/>
              </a:ext>
            </a:extLst>
          </a:blip>
          <a:srcRect l="17115" t="825" r="17115" b="764"/>
          <a:stretch>
            <a:fillRect/>
          </a:stretch>
        </p:blipFill>
        <p:spPr>
          <a:xfrm>
            <a:off x="7285038" y="4466752"/>
            <a:ext cx="1842247" cy="1842247"/>
          </a:xfrm>
          <a:custGeom>
            <a:avLst/>
            <a:gdLst>
              <a:gd name="connsiteX0" fmla="*/ 307047 w 1842247"/>
              <a:gd name="connsiteY0" fmla="*/ 0 h 1842247"/>
              <a:gd name="connsiteX1" fmla="*/ 1535200 w 1842247"/>
              <a:gd name="connsiteY1" fmla="*/ 0 h 1842247"/>
              <a:gd name="connsiteX2" fmla="*/ 1842247 w 1842247"/>
              <a:gd name="connsiteY2" fmla="*/ 307047 h 1842247"/>
              <a:gd name="connsiteX3" fmla="*/ 1842247 w 1842247"/>
              <a:gd name="connsiteY3" fmla="*/ 1535200 h 1842247"/>
              <a:gd name="connsiteX4" fmla="*/ 1535200 w 1842247"/>
              <a:gd name="connsiteY4" fmla="*/ 1842247 h 1842247"/>
              <a:gd name="connsiteX5" fmla="*/ 307047 w 1842247"/>
              <a:gd name="connsiteY5" fmla="*/ 1842247 h 1842247"/>
              <a:gd name="connsiteX6" fmla="*/ 0 w 1842247"/>
              <a:gd name="connsiteY6" fmla="*/ 1535200 h 1842247"/>
              <a:gd name="connsiteX7" fmla="*/ 0 w 1842247"/>
              <a:gd name="connsiteY7" fmla="*/ 307047 h 1842247"/>
              <a:gd name="connsiteX8" fmla="*/ 307047 w 1842247"/>
              <a:gd name="connsiteY8" fmla="*/ 0 h 184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2247" h="1842247">
                <a:moveTo>
                  <a:pt x="307047" y="0"/>
                </a:moveTo>
                <a:lnTo>
                  <a:pt x="1535200" y="0"/>
                </a:lnTo>
                <a:cubicBezTo>
                  <a:pt x="1704777" y="0"/>
                  <a:pt x="1842247" y="137470"/>
                  <a:pt x="1842247" y="307047"/>
                </a:cubicBezTo>
                <a:lnTo>
                  <a:pt x="1842247" y="1535200"/>
                </a:lnTo>
                <a:cubicBezTo>
                  <a:pt x="1842247" y="1704777"/>
                  <a:pt x="1704777" y="1842247"/>
                  <a:pt x="1535200" y="1842247"/>
                </a:cubicBezTo>
                <a:lnTo>
                  <a:pt x="307047" y="1842247"/>
                </a:lnTo>
                <a:cubicBezTo>
                  <a:pt x="137470" y="1842247"/>
                  <a:pt x="0" y="1704777"/>
                  <a:pt x="0" y="1535200"/>
                </a:cubicBezTo>
                <a:lnTo>
                  <a:pt x="0" y="307047"/>
                </a:lnTo>
                <a:cubicBezTo>
                  <a:pt x="0" y="137470"/>
                  <a:pt x="137470" y="0"/>
                  <a:pt x="307047" y="0"/>
                </a:cubicBezTo>
                <a:close/>
              </a:path>
            </a:pathLst>
          </a:custGeom>
        </p:spPr>
      </p:pic>
      <p:sp>
        <p:nvSpPr>
          <p:cNvPr id="10" name="四角形: 角を丸くする 9">
            <a:extLst>
              <a:ext uri="{FF2B5EF4-FFF2-40B4-BE49-F238E27FC236}">
                <a16:creationId xmlns:a16="http://schemas.microsoft.com/office/drawing/2014/main" id="{240B1296-8FDD-0417-0E7F-3FD92FAD3000}"/>
              </a:ext>
            </a:extLst>
          </p:cNvPr>
          <p:cNvSpPr/>
          <p:nvPr/>
        </p:nvSpPr>
        <p:spPr>
          <a:xfrm>
            <a:off x="9888548" y="4612017"/>
            <a:ext cx="1842247" cy="1842247"/>
          </a:xfrm>
          <a:prstGeom prst="roundRect">
            <a:avLst/>
          </a:prstGeom>
          <a:solidFill>
            <a:srgbClr val="65B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FBF64A67-8A01-6998-F95A-BEBBCBDD5597}"/>
              </a:ext>
            </a:extLst>
          </p:cNvPr>
          <p:cNvPicPr>
            <a:picLocks noChangeAspect="1"/>
          </p:cNvPicPr>
          <p:nvPr/>
        </p:nvPicPr>
        <p:blipFill>
          <a:blip r:embed="rId7">
            <a:extLst>
              <a:ext uri="{28A0092B-C50C-407E-A947-70E740481C1C}">
                <a14:useLocalDpi xmlns:a14="http://schemas.microsoft.com/office/drawing/2010/main" val="0"/>
              </a:ext>
            </a:extLst>
          </a:blip>
          <a:srcRect l="16584" r="16584"/>
          <a:stretch>
            <a:fillRect/>
          </a:stretch>
        </p:blipFill>
        <p:spPr>
          <a:xfrm>
            <a:off x="9756028" y="4479501"/>
            <a:ext cx="1842247" cy="1842243"/>
          </a:xfrm>
          <a:custGeom>
            <a:avLst/>
            <a:gdLst>
              <a:gd name="connsiteX0" fmla="*/ 307047 w 1842247"/>
              <a:gd name="connsiteY0" fmla="*/ 0 h 1842243"/>
              <a:gd name="connsiteX1" fmla="*/ 1535200 w 1842247"/>
              <a:gd name="connsiteY1" fmla="*/ 0 h 1842243"/>
              <a:gd name="connsiteX2" fmla="*/ 1842247 w 1842247"/>
              <a:gd name="connsiteY2" fmla="*/ 307047 h 1842243"/>
              <a:gd name="connsiteX3" fmla="*/ 1842247 w 1842247"/>
              <a:gd name="connsiteY3" fmla="*/ 1535200 h 1842243"/>
              <a:gd name="connsiteX4" fmla="*/ 1597081 w 1842247"/>
              <a:gd name="connsiteY4" fmla="*/ 1836009 h 1842243"/>
              <a:gd name="connsiteX5" fmla="*/ 1535240 w 1842247"/>
              <a:gd name="connsiteY5" fmla="*/ 1842243 h 1842243"/>
              <a:gd name="connsiteX6" fmla="*/ 307007 w 1842247"/>
              <a:gd name="connsiteY6" fmla="*/ 1842243 h 1842243"/>
              <a:gd name="connsiteX7" fmla="*/ 245166 w 1842247"/>
              <a:gd name="connsiteY7" fmla="*/ 1836009 h 1842243"/>
              <a:gd name="connsiteX8" fmla="*/ 0 w 1842247"/>
              <a:gd name="connsiteY8" fmla="*/ 1535200 h 1842243"/>
              <a:gd name="connsiteX9" fmla="*/ 0 w 1842247"/>
              <a:gd name="connsiteY9" fmla="*/ 307047 h 1842243"/>
              <a:gd name="connsiteX10" fmla="*/ 307047 w 1842247"/>
              <a:gd name="connsiteY10" fmla="*/ 0 h 1842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2247" h="1842243">
                <a:moveTo>
                  <a:pt x="307047" y="0"/>
                </a:moveTo>
                <a:lnTo>
                  <a:pt x="1535200" y="0"/>
                </a:lnTo>
                <a:cubicBezTo>
                  <a:pt x="1704777" y="0"/>
                  <a:pt x="1842247" y="137470"/>
                  <a:pt x="1842247" y="307047"/>
                </a:cubicBezTo>
                <a:lnTo>
                  <a:pt x="1842247" y="1535200"/>
                </a:lnTo>
                <a:cubicBezTo>
                  <a:pt x="1842247" y="1683580"/>
                  <a:pt x="1736997" y="1807378"/>
                  <a:pt x="1597081" y="1836009"/>
                </a:cubicBezTo>
                <a:lnTo>
                  <a:pt x="1535240" y="1842243"/>
                </a:lnTo>
                <a:lnTo>
                  <a:pt x="307007" y="1842243"/>
                </a:lnTo>
                <a:lnTo>
                  <a:pt x="245166" y="1836009"/>
                </a:lnTo>
                <a:cubicBezTo>
                  <a:pt x="105251" y="1807378"/>
                  <a:pt x="0" y="1683580"/>
                  <a:pt x="0" y="1535200"/>
                </a:cubicBezTo>
                <a:lnTo>
                  <a:pt x="0" y="307047"/>
                </a:lnTo>
                <a:cubicBezTo>
                  <a:pt x="0" y="137470"/>
                  <a:pt x="137470" y="0"/>
                  <a:pt x="307047" y="0"/>
                </a:cubicBezTo>
                <a:close/>
              </a:path>
            </a:pathLst>
          </a:custGeom>
        </p:spPr>
      </p:pic>
      <p:sp>
        <p:nvSpPr>
          <p:cNvPr id="13" name="四角形: 角を丸くする 12">
            <a:extLst>
              <a:ext uri="{FF2B5EF4-FFF2-40B4-BE49-F238E27FC236}">
                <a16:creationId xmlns:a16="http://schemas.microsoft.com/office/drawing/2014/main" id="{B22120CD-C2DE-FBE2-C7A8-810A46A8F60B}"/>
              </a:ext>
            </a:extLst>
          </p:cNvPr>
          <p:cNvSpPr/>
          <p:nvPr/>
        </p:nvSpPr>
        <p:spPr>
          <a:xfrm>
            <a:off x="4933316" y="4599272"/>
            <a:ext cx="1842247" cy="1842247"/>
          </a:xfrm>
          <a:prstGeom prst="round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4" name="図 13">
            <a:extLst>
              <a:ext uri="{FF2B5EF4-FFF2-40B4-BE49-F238E27FC236}">
                <a16:creationId xmlns:a16="http://schemas.microsoft.com/office/drawing/2014/main" id="{4493C6A4-CE4F-E7A9-F892-7A446F2EA46A}"/>
              </a:ext>
            </a:extLst>
          </p:cNvPr>
          <p:cNvPicPr>
            <a:picLocks noChangeAspect="1"/>
          </p:cNvPicPr>
          <p:nvPr/>
        </p:nvPicPr>
        <p:blipFill>
          <a:blip r:embed="rId8">
            <a:extLst>
              <a:ext uri="{28A0092B-C50C-407E-A947-70E740481C1C}">
                <a14:useLocalDpi xmlns:a14="http://schemas.microsoft.com/office/drawing/2010/main" val="0"/>
              </a:ext>
            </a:extLst>
          </a:blip>
          <a:srcRect l="20642" t="1589" r="13589"/>
          <a:stretch>
            <a:fillRect/>
          </a:stretch>
        </p:blipFill>
        <p:spPr>
          <a:xfrm>
            <a:off x="4814046" y="4466753"/>
            <a:ext cx="1842247" cy="1842247"/>
          </a:xfrm>
          <a:custGeom>
            <a:avLst/>
            <a:gdLst>
              <a:gd name="connsiteX0" fmla="*/ 307047 w 1842247"/>
              <a:gd name="connsiteY0" fmla="*/ 0 h 1842247"/>
              <a:gd name="connsiteX1" fmla="*/ 1535200 w 1842247"/>
              <a:gd name="connsiteY1" fmla="*/ 0 h 1842247"/>
              <a:gd name="connsiteX2" fmla="*/ 1842247 w 1842247"/>
              <a:gd name="connsiteY2" fmla="*/ 307047 h 1842247"/>
              <a:gd name="connsiteX3" fmla="*/ 1842247 w 1842247"/>
              <a:gd name="connsiteY3" fmla="*/ 1535200 h 1842247"/>
              <a:gd name="connsiteX4" fmla="*/ 1535200 w 1842247"/>
              <a:gd name="connsiteY4" fmla="*/ 1842247 h 1842247"/>
              <a:gd name="connsiteX5" fmla="*/ 307047 w 1842247"/>
              <a:gd name="connsiteY5" fmla="*/ 1842247 h 1842247"/>
              <a:gd name="connsiteX6" fmla="*/ 0 w 1842247"/>
              <a:gd name="connsiteY6" fmla="*/ 1535200 h 1842247"/>
              <a:gd name="connsiteX7" fmla="*/ 0 w 1842247"/>
              <a:gd name="connsiteY7" fmla="*/ 307047 h 1842247"/>
              <a:gd name="connsiteX8" fmla="*/ 307047 w 1842247"/>
              <a:gd name="connsiteY8" fmla="*/ 0 h 1842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2247" h="1842247">
                <a:moveTo>
                  <a:pt x="307047" y="0"/>
                </a:moveTo>
                <a:lnTo>
                  <a:pt x="1535200" y="0"/>
                </a:lnTo>
                <a:cubicBezTo>
                  <a:pt x="1704777" y="0"/>
                  <a:pt x="1842247" y="137470"/>
                  <a:pt x="1842247" y="307047"/>
                </a:cubicBezTo>
                <a:lnTo>
                  <a:pt x="1842247" y="1535200"/>
                </a:lnTo>
                <a:cubicBezTo>
                  <a:pt x="1842247" y="1704777"/>
                  <a:pt x="1704777" y="1842247"/>
                  <a:pt x="1535200" y="1842247"/>
                </a:cubicBezTo>
                <a:lnTo>
                  <a:pt x="307047" y="1842247"/>
                </a:lnTo>
                <a:cubicBezTo>
                  <a:pt x="137470" y="1842247"/>
                  <a:pt x="0" y="1704777"/>
                  <a:pt x="0" y="1535200"/>
                </a:cubicBezTo>
                <a:lnTo>
                  <a:pt x="0" y="307047"/>
                </a:lnTo>
                <a:cubicBezTo>
                  <a:pt x="0" y="137470"/>
                  <a:pt x="137470" y="0"/>
                  <a:pt x="307047" y="0"/>
                </a:cubicBezTo>
                <a:close/>
              </a:path>
            </a:pathLst>
          </a:custGeom>
        </p:spPr>
      </p:pic>
    </p:spTree>
    <p:extLst>
      <p:ext uri="{BB962C8B-B14F-4D97-AF65-F5344CB8AC3E}">
        <p14:creationId xmlns:p14="http://schemas.microsoft.com/office/powerpoint/2010/main" val="694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75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125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15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9ED64-D725-51DC-9047-D41BB9B84E01}"/>
            </a:ext>
          </a:extLst>
        </p:cNvPr>
        <p:cNvGrpSpPr/>
        <p:nvPr/>
      </p:nvGrpSpPr>
      <p:grpSpPr>
        <a:xfrm>
          <a:off x="0" y="0"/>
          <a:ext cx="0" cy="0"/>
          <a:chOff x="0" y="0"/>
          <a:chExt cx="0" cy="0"/>
        </a:xfrm>
      </p:grpSpPr>
      <p:sp>
        <p:nvSpPr>
          <p:cNvPr id="8" name="直角三角形 7">
            <a:extLst>
              <a:ext uri="{FF2B5EF4-FFF2-40B4-BE49-F238E27FC236}">
                <a16:creationId xmlns:a16="http://schemas.microsoft.com/office/drawing/2014/main" id="{D8034418-B6DA-8BE7-9F12-42EA646FDB3A}"/>
              </a:ext>
            </a:extLst>
          </p:cNvPr>
          <p:cNvSpPr/>
          <p:nvPr/>
        </p:nvSpPr>
        <p:spPr>
          <a:xfrm rot="10800000">
            <a:off x="7846202" y="-1"/>
            <a:ext cx="4345798" cy="3249637"/>
          </a:xfrm>
          <a:prstGeom prst="rtTriangle">
            <a:avLst/>
          </a:prstGeom>
          <a:solidFill>
            <a:srgbClr val="65B2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 18">
            <a:extLst>
              <a:ext uri="{FF2B5EF4-FFF2-40B4-BE49-F238E27FC236}">
                <a16:creationId xmlns:a16="http://schemas.microsoft.com/office/drawing/2014/main" id="{DF601D8C-4103-EB3A-63CE-F19063630749}"/>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462DD66F-42CD-48D6-3E25-8273E5C07179}"/>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5786B1ED-887A-C429-6EE2-68C639F9875A}"/>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1B8DBFDE-EE1E-A556-FAEF-34B7B26368F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4B39A408-DDB7-3682-D8F7-BA64701200C9}"/>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hidden="1">
            <a:extLst>
              <a:ext uri="{FF2B5EF4-FFF2-40B4-BE49-F238E27FC236}">
                <a16:creationId xmlns:a16="http://schemas.microsoft.com/office/drawing/2014/main" id="{1FAB00BA-F684-9607-CE81-06B61C0D9DB6}"/>
              </a:ext>
            </a:extLst>
          </p:cNvPr>
          <p:cNvSpPr/>
          <p:nvPr/>
        </p:nvSpPr>
        <p:spPr>
          <a:xfrm>
            <a:off x="745800" y="7014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1A0D36B-3469-3BAB-13B9-B6E827CD0262}"/>
              </a:ext>
            </a:extLst>
          </p:cNvPr>
          <p:cNvSpPr txBox="1"/>
          <p:nvPr/>
        </p:nvSpPr>
        <p:spPr>
          <a:xfrm>
            <a:off x="653035" y="1501633"/>
            <a:ext cx="1107996" cy="646331"/>
          </a:xfrm>
          <a:prstGeom prst="rect">
            <a:avLst/>
          </a:prstGeom>
          <a:noFill/>
        </p:spPr>
        <p:txBody>
          <a:bodyPr wrap="none" rtlCol="0">
            <a:spAutoFit/>
          </a:bodyPr>
          <a:lstStyle/>
          <a:p>
            <a:r>
              <a:rPr kumimoji="1" lang="ja-JP" altLang="en-US" sz="3600" b="1" dirty="0">
                <a:solidFill>
                  <a:schemeClr val="accent3"/>
                </a:solidFill>
              </a:rPr>
              <a:t>学習</a:t>
            </a:r>
          </a:p>
        </p:txBody>
      </p:sp>
      <p:sp>
        <p:nvSpPr>
          <p:cNvPr id="7" name="テキスト ボックス 6">
            <a:extLst>
              <a:ext uri="{FF2B5EF4-FFF2-40B4-BE49-F238E27FC236}">
                <a16:creationId xmlns:a16="http://schemas.microsoft.com/office/drawing/2014/main" id="{2967595D-E147-C456-69EE-82DF99B73EF3}"/>
              </a:ext>
            </a:extLst>
          </p:cNvPr>
          <p:cNvSpPr txBox="1"/>
          <p:nvPr/>
        </p:nvSpPr>
        <p:spPr>
          <a:xfrm>
            <a:off x="9309306" y="701401"/>
            <a:ext cx="2441694" cy="769441"/>
          </a:xfrm>
          <a:prstGeom prst="rect">
            <a:avLst/>
          </a:prstGeom>
          <a:noFill/>
        </p:spPr>
        <p:txBody>
          <a:bodyPr wrap="none" rtlCol="0">
            <a:spAutoFit/>
          </a:bodyPr>
          <a:lstStyle/>
          <a:p>
            <a:r>
              <a:rPr kumimoji="1" lang="ja-JP" altLang="en-US" sz="4400" b="1" dirty="0"/>
              <a:t>学習支援</a:t>
            </a:r>
          </a:p>
        </p:txBody>
      </p:sp>
      <p:pic>
        <p:nvPicPr>
          <p:cNvPr id="15" name="図 14">
            <a:extLst>
              <a:ext uri="{FF2B5EF4-FFF2-40B4-BE49-F238E27FC236}">
                <a16:creationId xmlns:a16="http://schemas.microsoft.com/office/drawing/2014/main" id="{7263AC30-C2EB-C3E5-44C1-F5B78A734F97}"/>
              </a:ext>
            </a:extLst>
          </p:cNvPr>
          <p:cNvPicPr>
            <a:picLocks noChangeAspect="1"/>
          </p:cNvPicPr>
          <p:nvPr/>
        </p:nvPicPr>
        <p:blipFill>
          <a:blip r:embed="rId3">
            <a:extLst>
              <a:ext uri="{28A0092B-C50C-407E-A947-70E740481C1C}">
                <a14:useLocalDpi xmlns:a14="http://schemas.microsoft.com/office/drawing/2010/main" val="0"/>
              </a:ext>
            </a:extLst>
          </a:blip>
          <a:srcRect l="7365" t="7365" r="7365" b="7365"/>
          <a:stretch>
            <a:fillRect/>
          </a:stretch>
        </p:blipFill>
        <p:spPr>
          <a:xfrm>
            <a:off x="7458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6" name="図 15">
            <a:extLst>
              <a:ext uri="{FF2B5EF4-FFF2-40B4-BE49-F238E27FC236}">
                <a16:creationId xmlns:a16="http://schemas.microsoft.com/office/drawing/2014/main" id="{C14AC902-C7B2-9E05-68D8-61379503DDEC}"/>
              </a:ext>
            </a:extLst>
          </p:cNvPr>
          <p:cNvPicPr>
            <a:picLocks noChangeAspect="1"/>
          </p:cNvPicPr>
          <p:nvPr/>
        </p:nvPicPr>
        <p:blipFill>
          <a:blip r:embed="rId4">
            <a:extLst>
              <a:ext uri="{28A0092B-C50C-407E-A947-70E740481C1C}">
                <a14:useLocalDpi xmlns:a14="http://schemas.microsoft.com/office/drawing/2010/main" val="0"/>
              </a:ext>
            </a:extLst>
          </a:blip>
          <a:srcRect l="7365" t="7365" r="7365" b="7365"/>
          <a:stretch>
            <a:fillRect/>
          </a:stretch>
        </p:blipFill>
        <p:spPr>
          <a:xfrm>
            <a:off x="44484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7" name="図 16">
            <a:extLst>
              <a:ext uri="{FF2B5EF4-FFF2-40B4-BE49-F238E27FC236}">
                <a16:creationId xmlns:a16="http://schemas.microsoft.com/office/drawing/2014/main" id="{DED5BBC3-C442-50E1-4DFC-E23ACAEE3F7C}"/>
              </a:ext>
            </a:extLst>
          </p:cNvPr>
          <p:cNvPicPr>
            <a:picLocks noChangeAspect="1"/>
          </p:cNvPicPr>
          <p:nvPr/>
        </p:nvPicPr>
        <p:blipFill>
          <a:blip r:embed="rId5">
            <a:extLst>
              <a:ext uri="{28A0092B-C50C-407E-A947-70E740481C1C}">
                <a14:useLocalDpi xmlns:a14="http://schemas.microsoft.com/office/drawing/2010/main" val="0"/>
              </a:ext>
            </a:extLst>
          </a:blip>
          <a:srcRect l="7365" t="7365" r="7365" b="7365"/>
          <a:stretch>
            <a:fillRect/>
          </a:stretch>
        </p:blipFill>
        <p:spPr>
          <a:xfrm>
            <a:off x="81510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sp>
        <p:nvSpPr>
          <p:cNvPr id="18" name="正方形/長方形 17" hidden="1">
            <a:extLst>
              <a:ext uri="{FF2B5EF4-FFF2-40B4-BE49-F238E27FC236}">
                <a16:creationId xmlns:a16="http://schemas.microsoft.com/office/drawing/2014/main" id="{D59BA0D2-F2A9-7FD4-3F1F-18506105B106}"/>
              </a:ext>
            </a:extLst>
          </p:cNvPr>
          <p:cNvSpPr/>
          <p:nvPr/>
        </p:nvSpPr>
        <p:spPr>
          <a:xfrm>
            <a:off x="745800" y="5215240"/>
            <a:ext cx="11005200" cy="108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7E4A8EE-058C-42FE-DDCE-BA67BC1E13CF}"/>
              </a:ext>
            </a:extLst>
          </p:cNvPr>
          <p:cNvSpPr txBox="1"/>
          <p:nvPr/>
        </p:nvSpPr>
        <p:spPr>
          <a:xfrm>
            <a:off x="2299127" y="5524407"/>
            <a:ext cx="7593745" cy="461665"/>
          </a:xfrm>
          <a:prstGeom prst="rect">
            <a:avLst/>
          </a:prstGeom>
          <a:noFill/>
        </p:spPr>
        <p:txBody>
          <a:bodyPr wrap="none" rtlCol="0">
            <a:spAutoFit/>
          </a:bodyPr>
          <a:lstStyle/>
          <a:p>
            <a:r>
              <a:rPr kumimoji="1" lang="ja-JP" altLang="en-US" sz="2400" b="1" dirty="0">
                <a:solidFill>
                  <a:schemeClr val="bg1"/>
                </a:solidFill>
              </a:rPr>
              <a:t>挨拶のあと、みんなで自主学習に</a:t>
            </a:r>
            <a:r>
              <a:rPr kumimoji="1" lang="en-US" altLang="ja-JP" sz="2400" b="1" dirty="0">
                <a:solidFill>
                  <a:schemeClr val="bg1"/>
                </a:solidFill>
              </a:rPr>
              <a:t>30〜40</a:t>
            </a:r>
            <a:r>
              <a:rPr kumimoji="1" lang="ja-JP" altLang="en-US" sz="2400" b="1" dirty="0">
                <a:solidFill>
                  <a:schemeClr val="bg1"/>
                </a:solidFill>
              </a:rPr>
              <a:t>分取り組みます。</a:t>
            </a:r>
          </a:p>
        </p:txBody>
      </p:sp>
      <p:sp>
        <p:nvSpPr>
          <p:cNvPr id="3" name="正方形/長方形 2">
            <a:extLst>
              <a:ext uri="{FF2B5EF4-FFF2-40B4-BE49-F238E27FC236}">
                <a16:creationId xmlns:a16="http://schemas.microsoft.com/office/drawing/2014/main" id="{C642F92A-19A7-C660-E042-4CA28D0793E9}"/>
              </a:ext>
            </a:extLst>
          </p:cNvPr>
          <p:cNvSpPr/>
          <p:nvPr/>
        </p:nvSpPr>
        <p:spPr>
          <a:xfrm>
            <a:off x="589637" y="2098579"/>
            <a:ext cx="2160000" cy="108000"/>
          </a:xfrm>
          <a:prstGeom prst="rect">
            <a:avLst/>
          </a:prstGeom>
          <a:solidFill>
            <a:srgbClr val="4495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7869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BB6D5-81DC-56CF-C590-6F6CD9B7DC5A}"/>
            </a:ext>
          </a:extLst>
        </p:cNvPr>
        <p:cNvGrpSpPr/>
        <p:nvPr/>
      </p:nvGrpSpPr>
      <p:grpSpPr>
        <a:xfrm>
          <a:off x="0" y="0"/>
          <a:ext cx="0" cy="0"/>
          <a:chOff x="0" y="0"/>
          <a:chExt cx="0" cy="0"/>
        </a:xfrm>
      </p:grpSpPr>
      <p:sp>
        <p:nvSpPr>
          <p:cNvPr id="8" name="直角三角形 7">
            <a:extLst>
              <a:ext uri="{FF2B5EF4-FFF2-40B4-BE49-F238E27FC236}">
                <a16:creationId xmlns:a16="http://schemas.microsoft.com/office/drawing/2014/main" id="{C24FEEAC-F55D-2F42-A916-105F53B4E861}"/>
              </a:ext>
            </a:extLst>
          </p:cNvPr>
          <p:cNvSpPr/>
          <p:nvPr/>
        </p:nvSpPr>
        <p:spPr>
          <a:xfrm rot="10800000">
            <a:off x="7846202" y="-1"/>
            <a:ext cx="4345798" cy="3249637"/>
          </a:xfrm>
          <a:prstGeom prst="r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 18">
            <a:extLst>
              <a:ext uri="{FF2B5EF4-FFF2-40B4-BE49-F238E27FC236}">
                <a16:creationId xmlns:a16="http://schemas.microsoft.com/office/drawing/2014/main" id="{13A9BA27-6ABC-D340-649F-E56944E1B31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3F37FFB4-4881-0F68-69C0-B52B42D0EBDC}"/>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75C19A4F-BB5C-D5DF-9C4E-504ED09EDF88}"/>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0168BA8D-4929-CC0B-A898-D060695A080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2B31774B-A8E1-957D-1BD7-9608B1621496}"/>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hidden="1">
            <a:extLst>
              <a:ext uri="{FF2B5EF4-FFF2-40B4-BE49-F238E27FC236}">
                <a16:creationId xmlns:a16="http://schemas.microsoft.com/office/drawing/2014/main" id="{41B2F796-DF5E-7905-821F-F64FF1F8705D}"/>
              </a:ext>
            </a:extLst>
          </p:cNvPr>
          <p:cNvSpPr/>
          <p:nvPr/>
        </p:nvSpPr>
        <p:spPr>
          <a:xfrm>
            <a:off x="745800" y="7014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F616EB7-BA7D-1279-98A0-1949A23C03D8}"/>
              </a:ext>
            </a:extLst>
          </p:cNvPr>
          <p:cNvSpPr txBox="1"/>
          <p:nvPr/>
        </p:nvSpPr>
        <p:spPr>
          <a:xfrm>
            <a:off x="653035" y="1501633"/>
            <a:ext cx="2031325" cy="646331"/>
          </a:xfrm>
          <a:prstGeom prst="rect">
            <a:avLst/>
          </a:prstGeom>
          <a:noFill/>
        </p:spPr>
        <p:txBody>
          <a:bodyPr wrap="none" rtlCol="0">
            <a:spAutoFit/>
          </a:bodyPr>
          <a:lstStyle/>
          <a:p>
            <a:r>
              <a:rPr kumimoji="1" lang="ja-JP" altLang="en-US" sz="3600" b="1" dirty="0">
                <a:solidFill>
                  <a:schemeClr val="accent6"/>
                </a:solidFill>
              </a:rPr>
              <a:t>工作体験</a:t>
            </a:r>
          </a:p>
        </p:txBody>
      </p:sp>
      <p:sp>
        <p:nvSpPr>
          <p:cNvPr id="7" name="テキスト ボックス 6">
            <a:extLst>
              <a:ext uri="{FF2B5EF4-FFF2-40B4-BE49-F238E27FC236}">
                <a16:creationId xmlns:a16="http://schemas.microsoft.com/office/drawing/2014/main" id="{98ACA0DE-5E4F-4DDC-39C1-9165E9A0E4D6}"/>
              </a:ext>
            </a:extLst>
          </p:cNvPr>
          <p:cNvSpPr txBox="1"/>
          <p:nvPr/>
        </p:nvSpPr>
        <p:spPr>
          <a:xfrm>
            <a:off x="9309306" y="701401"/>
            <a:ext cx="2441694" cy="769441"/>
          </a:xfrm>
          <a:prstGeom prst="rect">
            <a:avLst/>
          </a:prstGeom>
          <a:noFill/>
        </p:spPr>
        <p:txBody>
          <a:bodyPr wrap="none" rtlCol="0">
            <a:spAutoFit/>
          </a:bodyPr>
          <a:lstStyle/>
          <a:p>
            <a:r>
              <a:rPr kumimoji="1" lang="ja-JP" altLang="en-US" sz="4400" b="1" dirty="0"/>
              <a:t>体験活動</a:t>
            </a:r>
          </a:p>
        </p:txBody>
      </p:sp>
      <p:pic>
        <p:nvPicPr>
          <p:cNvPr id="15" name="図 14">
            <a:extLst>
              <a:ext uri="{FF2B5EF4-FFF2-40B4-BE49-F238E27FC236}">
                <a16:creationId xmlns:a16="http://schemas.microsoft.com/office/drawing/2014/main" id="{5A7DB5E4-961D-C0BE-EA52-0673CA62C026}"/>
              </a:ext>
            </a:extLst>
          </p:cNvPr>
          <p:cNvPicPr>
            <a:picLocks noChangeAspect="1"/>
          </p:cNvPicPr>
          <p:nvPr/>
        </p:nvPicPr>
        <p:blipFill>
          <a:blip r:embed="rId3">
            <a:extLst>
              <a:ext uri="{28A0092B-C50C-407E-A947-70E740481C1C}">
                <a14:useLocalDpi xmlns:a14="http://schemas.microsoft.com/office/drawing/2010/main" val="0"/>
              </a:ext>
            </a:extLst>
          </a:blip>
          <a:srcRect l="7365" t="7586" r="7365" b="7145"/>
          <a:stretch>
            <a:fillRect/>
          </a:stretch>
        </p:blipFill>
        <p:spPr>
          <a:xfrm>
            <a:off x="7458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6" name="図 15">
            <a:extLst>
              <a:ext uri="{FF2B5EF4-FFF2-40B4-BE49-F238E27FC236}">
                <a16:creationId xmlns:a16="http://schemas.microsoft.com/office/drawing/2014/main" id="{A7866BC8-337D-6EBC-6931-AC130AF1E0CA}"/>
              </a:ext>
            </a:extLst>
          </p:cNvPr>
          <p:cNvPicPr>
            <a:picLocks noChangeAspect="1"/>
          </p:cNvPicPr>
          <p:nvPr/>
        </p:nvPicPr>
        <p:blipFill>
          <a:blip r:embed="rId4">
            <a:extLst>
              <a:ext uri="{28A0092B-C50C-407E-A947-70E740481C1C}">
                <a14:useLocalDpi xmlns:a14="http://schemas.microsoft.com/office/drawing/2010/main" val="0"/>
              </a:ext>
            </a:extLst>
          </a:blip>
          <a:srcRect l="7365" t="7365" r="7365" b="7365"/>
          <a:stretch>
            <a:fillRect/>
          </a:stretch>
        </p:blipFill>
        <p:spPr>
          <a:xfrm>
            <a:off x="44484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7" name="図 16">
            <a:extLst>
              <a:ext uri="{FF2B5EF4-FFF2-40B4-BE49-F238E27FC236}">
                <a16:creationId xmlns:a16="http://schemas.microsoft.com/office/drawing/2014/main" id="{411FAC02-ABE3-6F4E-3A1A-82ACC4BC0E4A}"/>
              </a:ext>
            </a:extLst>
          </p:cNvPr>
          <p:cNvPicPr>
            <a:picLocks noChangeAspect="1"/>
          </p:cNvPicPr>
          <p:nvPr/>
        </p:nvPicPr>
        <p:blipFill>
          <a:blip r:embed="rId5">
            <a:extLst>
              <a:ext uri="{28A0092B-C50C-407E-A947-70E740481C1C}">
                <a14:useLocalDpi xmlns:a14="http://schemas.microsoft.com/office/drawing/2010/main" val="0"/>
              </a:ext>
            </a:extLst>
          </a:blip>
          <a:srcRect l="7606" t="1987" r="2560" b="8179"/>
          <a:stretch>
            <a:fillRect/>
          </a:stretch>
        </p:blipFill>
        <p:spPr>
          <a:xfrm>
            <a:off x="8151000" y="2542563"/>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sp>
        <p:nvSpPr>
          <p:cNvPr id="18" name="正方形/長方形 17" hidden="1">
            <a:extLst>
              <a:ext uri="{FF2B5EF4-FFF2-40B4-BE49-F238E27FC236}">
                <a16:creationId xmlns:a16="http://schemas.microsoft.com/office/drawing/2014/main" id="{E7649209-5916-BCFE-6276-C33CC3639496}"/>
              </a:ext>
            </a:extLst>
          </p:cNvPr>
          <p:cNvSpPr/>
          <p:nvPr/>
        </p:nvSpPr>
        <p:spPr>
          <a:xfrm>
            <a:off x="745800" y="5215240"/>
            <a:ext cx="11005200" cy="108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23C6269-398E-87BD-EC61-2F4E418E3A63}"/>
              </a:ext>
            </a:extLst>
          </p:cNvPr>
          <p:cNvSpPr txBox="1"/>
          <p:nvPr/>
        </p:nvSpPr>
        <p:spPr>
          <a:xfrm>
            <a:off x="1427093" y="5524407"/>
            <a:ext cx="9337813" cy="461665"/>
          </a:xfrm>
          <a:prstGeom prst="rect">
            <a:avLst/>
          </a:prstGeom>
          <a:noFill/>
        </p:spPr>
        <p:txBody>
          <a:bodyPr wrap="none" rtlCol="0">
            <a:spAutoFit/>
          </a:bodyPr>
          <a:lstStyle/>
          <a:p>
            <a:r>
              <a:rPr kumimoji="1" lang="ja-JP" altLang="en-US" sz="2400" b="1" dirty="0">
                <a:solidFill>
                  <a:schemeClr val="bg1"/>
                </a:solidFill>
              </a:rPr>
              <a:t>自主学習のあと、牛乳パックとペットボトルのフタを使ってコマを作りました。</a:t>
            </a:r>
          </a:p>
        </p:txBody>
      </p:sp>
      <p:sp>
        <p:nvSpPr>
          <p:cNvPr id="3" name="正方形/長方形 2">
            <a:extLst>
              <a:ext uri="{FF2B5EF4-FFF2-40B4-BE49-F238E27FC236}">
                <a16:creationId xmlns:a16="http://schemas.microsoft.com/office/drawing/2014/main" id="{F2C18C73-B6AF-4BD7-F9EE-4A0E15BDA7CF}"/>
              </a:ext>
            </a:extLst>
          </p:cNvPr>
          <p:cNvSpPr/>
          <p:nvPr/>
        </p:nvSpPr>
        <p:spPr>
          <a:xfrm>
            <a:off x="589637" y="2098579"/>
            <a:ext cx="2160000" cy="10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4424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92488-BD8A-BD99-931B-C67714CF66B7}"/>
            </a:ext>
          </a:extLst>
        </p:cNvPr>
        <p:cNvGrpSpPr/>
        <p:nvPr/>
      </p:nvGrpSpPr>
      <p:grpSpPr>
        <a:xfrm>
          <a:off x="0" y="0"/>
          <a:ext cx="0" cy="0"/>
          <a:chOff x="0" y="0"/>
          <a:chExt cx="0" cy="0"/>
        </a:xfrm>
      </p:grpSpPr>
      <p:sp>
        <p:nvSpPr>
          <p:cNvPr id="6" name="直角三角形 5">
            <a:extLst>
              <a:ext uri="{FF2B5EF4-FFF2-40B4-BE49-F238E27FC236}">
                <a16:creationId xmlns:a16="http://schemas.microsoft.com/office/drawing/2014/main" id="{4E604C85-BC96-2105-C529-DA21CF2A1198}"/>
              </a:ext>
            </a:extLst>
          </p:cNvPr>
          <p:cNvSpPr/>
          <p:nvPr/>
        </p:nvSpPr>
        <p:spPr>
          <a:xfrm rot="10800000">
            <a:off x="7846202" y="-1"/>
            <a:ext cx="4345798" cy="3249637"/>
          </a:xfrm>
          <a:prstGeom prst="rtTriangle">
            <a:avLst/>
          </a:prstGeom>
          <a:solidFill>
            <a:srgbClr val="7CA6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 18">
            <a:extLst>
              <a:ext uri="{FF2B5EF4-FFF2-40B4-BE49-F238E27FC236}">
                <a16:creationId xmlns:a16="http://schemas.microsoft.com/office/drawing/2014/main" id="{93A8246E-CA6B-1619-7713-624532C69822}"/>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3F36A017-6A35-7F8C-EB24-BC2EA342FCCF}"/>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8A96DE16-A955-CB44-8C2D-56EA20694E0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9A4C4F72-C5C9-B9AA-3768-25DB096A8FF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277537EF-E1CC-2FF1-ACA4-DFC552FC8866}"/>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hidden="1">
            <a:extLst>
              <a:ext uri="{FF2B5EF4-FFF2-40B4-BE49-F238E27FC236}">
                <a16:creationId xmlns:a16="http://schemas.microsoft.com/office/drawing/2014/main" id="{2EF7A07C-A7CF-B2B7-9257-A9564863DE54}"/>
              </a:ext>
            </a:extLst>
          </p:cNvPr>
          <p:cNvSpPr/>
          <p:nvPr/>
        </p:nvSpPr>
        <p:spPr>
          <a:xfrm>
            <a:off x="745800" y="5215240"/>
            <a:ext cx="11005200" cy="108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FF5E0BF-24C5-7197-1F66-E26133D6CE10}"/>
              </a:ext>
            </a:extLst>
          </p:cNvPr>
          <p:cNvSpPr txBox="1"/>
          <p:nvPr/>
        </p:nvSpPr>
        <p:spPr>
          <a:xfrm>
            <a:off x="653035" y="1501633"/>
            <a:ext cx="2031325" cy="646331"/>
          </a:xfrm>
          <a:prstGeom prst="rect">
            <a:avLst/>
          </a:prstGeom>
          <a:noFill/>
        </p:spPr>
        <p:txBody>
          <a:bodyPr wrap="none" rtlCol="0">
            <a:spAutoFit/>
          </a:bodyPr>
          <a:lstStyle/>
          <a:p>
            <a:r>
              <a:rPr kumimoji="1" lang="ja-JP" altLang="en-US" sz="3600" b="1" dirty="0">
                <a:solidFill>
                  <a:schemeClr val="tx2"/>
                </a:solidFill>
              </a:rPr>
              <a:t>抹茶体験</a:t>
            </a:r>
          </a:p>
        </p:txBody>
      </p:sp>
      <p:sp>
        <p:nvSpPr>
          <p:cNvPr id="8" name="テキスト ボックス 7">
            <a:extLst>
              <a:ext uri="{FF2B5EF4-FFF2-40B4-BE49-F238E27FC236}">
                <a16:creationId xmlns:a16="http://schemas.microsoft.com/office/drawing/2014/main" id="{7390A60E-B9C7-1715-BD81-46106C6D16B5}"/>
              </a:ext>
            </a:extLst>
          </p:cNvPr>
          <p:cNvSpPr txBox="1"/>
          <p:nvPr/>
        </p:nvSpPr>
        <p:spPr>
          <a:xfrm>
            <a:off x="9309306" y="701401"/>
            <a:ext cx="2441694" cy="769441"/>
          </a:xfrm>
          <a:prstGeom prst="rect">
            <a:avLst/>
          </a:prstGeom>
          <a:noFill/>
        </p:spPr>
        <p:txBody>
          <a:bodyPr wrap="none" rtlCol="0">
            <a:spAutoFit/>
          </a:bodyPr>
          <a:lstStyle/>
          <a:p>
            <a:r>
              <a:rPr kumimoji="1" lang="ja-JP" altLang="en-US" sz="4400" b="1" dirty="0"/>
              <a:t>芸術文化</a:t>
            </a:r>
          </a:p>
        </p:txBody>
      </p:sp>
      <p:pic>
        <p:nvPicPr>
          <p:cNvPr id="16" name="図 15">
            <a:extLst>
              <a:ext uri="{FF2B5EF4-FFF2-40B4-BE49-F238E27FC236}">
                <a16:creationId xmlns:a16="http://schemas.microsoft.com/office/drawing/2014/main" id="{B178AA1E-9A06-B902-E63E-8928A3AEC0D3}"/>
              </a:ext>
            </a:extLst>
          </p:cNvPr>
          <p:cNvPicPr>
            <a:picLocks noChangeAspect="1"/>
          </p:cNvPicPr>
          <p:nvPr/>
        </p:nvPicPr>
        <p:blipFill>
          <a:blip r:embed="rId3">
            <a:extLst>
              <a:ext uri="{28A0092B-C50C-407E-A947-70E740481C1C}">
                <a14:useLocalDpi xmlns:a14="http://schemas.microsoft.com/office/drawing/2010/main" val="0"/>
              </a:ext>
            </a:extLst>
          </a:blip>
          <a:srcRect l="6970" t="7020" r="7761" b="7710"/>
          <a:stretch>
            <a:fillRect/>
          </a:stretch>
        </p:blipFill>
        <p:spPr>
          <a:xfrm>
            <a:off x="7458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8" name="図 17">
            <a:extLst>
              <a:ext uri="{FF2B5EF4-FFF2-40B4-BE49-F238E27FC236}">
                <a16:creationId xmlns:a16="http://schemas.microsoft.com/office/drawing/2014/main" id="{3478EBBE-12E8-FC2E-6CB4-27151AEFC586}"/>
              </a:ext>
            </a:extLst>
          </p:cNvPr>
          <p:cNvPicPr>
            <a:picLocks noChangeAspect="1"/>
          </p:cNvPicPr>
          <p:nvPr/>
        </p:nvPicPr>
        <p:blipFill>
          <a:blip r:embed="rId4">
            <a:extLst>
              <a:ext uri="{28A0092B-C50C-407E-A947-70E740481C1C}">
                <a14:useLocalDpi xmlns:a14="http://schemas.microsoft.com/office/drawing/2010/main" val="0"/>
              </a:ext>
            </a:extLst>
          </a:blip>
          <a:srcRect l="7219" t="560" r="7511" b="14171"/>
          <a:stretch>
            <a:fillRect/>
          </a:stretch>
        </p:blipFill>
        <p:spPr>
          <a:xfrm>
            <a:off x="81510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17" name="図 16">
            <a:extLst>
              <a:ext uri="{FF2B5EF4-FFF2-40B4-BE49-F238E27FC236}">
                <a16:creationId xmlns:a16="http://schemas.microsoft.com/office/drawing/2014/main" id="{CFC6C293-219F-EF23-B4EC-ED4B483C8519}"/>
              </a:ext>
            </a:extLst>
          </p:cNvPr>
          <p:cNvPicPr>
            <a:picLocks noChangeAspect="1"/>
          </p:cNvPicPr>
          <p:nvPr/>
        </p:nvPicPr>
        <p:blipFill>
          <a:blip r:embed="rId5">
            <a:extLst>
              <a:ext uri="{28A0092B-C50C-407E-A947-70E740481C1C}">
                <a14:useLocalDpi xmlns:a14="http://schemas.microsoft.com/office/drawing/2010/main" val="0"/>
              </a:ext>
            </a:extLst>
          </a:blip>
          <a:srcRect l="7365" t="7365" r="7365" b="7365"/>
          <a:stretch>
            <a:fillRect/>
          </a:stretch>
        </p:blipFill>
        <p:spPr>
          <a:xfrm>
            <a:off x="44484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sp>
        <p:nvSpPr>
          <p:cNvPr id="2" name="テキスト ボックス 1">
            <a:extLst>
              <a:ext uri="{FF2B5EF4-FFF2-40B4-BE49-F238E27FC236}">
                <a16:creationId xmlns:a16="http://schemas.microsoft.com/office/drawing/2014/main" id="{B6AECDC7-A245-C286-9266-59EB3F7FE7E3}"/>
              </a:ext>
            </a:extLst>
          </p:cNvPr>
          <p:cNvSpPr txBox="1"/>
          <p:nvPr/>
        </p:nvSpPr>
        <p:spPr>
          <a:xfrm>
            <a:off x="1274809" y="5555185"/>
            <a:ext cx="9642383" cy="461665"/>
          </a:xfrm>
          <a:prstGeom prst="rect">
            <a:avLst/>
          </a:prstGeom>
          <a:noFill/>
        </p:spPr>
        <p:txBody>
          <a:bodyPr wrap="none" rtlCol="0">
            <a:spAutoFit/>
          </a:bodyPr>
          <a:lstStyle/>
          <a:p>
            <a:r>
              <a:rPr kumimoji="1" lang="ja-JP" altLang="en-US" sz="2400" b="1" dirty="0">
                <a:solidFill>
                  <a:schemeClr val="bg1"/>
                </a:solidFill>
              </a:rPr>
              <a:t>姿勢を正し、先生の指導に従って、お菓子をいただき自分でお茶を点てます。</a:t>
            </a:r>
          </a:p>
        </p:txBody>
      </p:sp>
      <p:sp>
        <p:nvSpPr>
          <p:cNvPr id="3" name="正方形/長方形 2">
            <a:extLst>
              <a:ext uri="{FF2B5EF4-FFF2-40B4-BE49-F238E27FC236}">
                <a16:creationId xmlns:a16="http://schemas.microsoft.com/office/drawing/2014/main" id="{EA797493-8B08-049F-87BF-391DF011A0E6}"/>
              </a:ext>
            </a:extLst>
          </p:cNvPr>
          <p:cNvSpPr/>
          <p:nvPr/>
        </p:nvSpPr>
        <p:spPr>
          <a:xfrm>
            <a:off x="589637" y="2098579"/>
            <a:ext cx="2160000" cy="108000"/>
          </a:xfrm>
          <a:prstGeom prst="rect">
            <a:avLst/>
          </a:prstGeom>
          <a:solidFill>
            <a:srgbClr val="7CA6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19695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BCCA4-D143-41C7-D886-0DF05492D4F2}"/>
            </a:ext>
          </a:extLst>
        </p:cNvPr>
        <p:cNvGrpSpPr/>
        <p:nvPr/>
      </p:nvGrpSpPr>
      <p:grpSpPr>
        <a:xfrm>
          <a:off x="0" y="0"/>
          <a:ext cx="0" cy="0"/>
          <a:chOff x="0" y="0"/>
          <a:chExt cx="0" cy="0"/>
        </a:xfrm>
      </p:grpSpPr>
      <p:sp>
        <p:nvSpPr>
          <p:cNvPr id="8" name="直角三角形 7">
            <a:extLst>
              <a:ext uri="{FF2B5EF4-FFF2-40B4-BE49-F238E27FC236}">
                <a16:creationId xmlns:a16="http://schemas.microsoft.com/office/drawing/2014/main" id="{04DECF59-5688-8644-4596-6B284F90F39A}"/>
              </a:ext>
            </a:extLst>
          </p:cNvPr>
          <p:cNvSpPr/>
          <p:nvPr/>
        </p:nvSpPr>
        <p:spPr>
          <a:xfrm rot="10800000">
            <a:off x="7846202" y="-1"/>
            <a:ext cx="4345798" cy="3249637"/>
          </a:xfrm>
          <a:prstGeom prst="r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9" name="グループ 18">
            <a:extLst>
              <a:ext uri="{FF2B5EF4-FFF2-40B4-BE49-F238E27FC236}">
                <a16:creationId xmlns:a16="http://schemas.microsoft.com/office/drawing/2014/main" id="{46A39BBD-181A-DAD6-012E-F6A48A2B6936}"/>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フリーフォーム(F) 19">
              <a:extLst>
                <a:ext uri="{FF2B5EF4-FFF2-40B4-BE49-F238E27FC236}">
                  <a16:creationId xmlns:a16="http://schemas.microsoft.com/office/drawing/2014/main" id="{DE5A288A-3CAA-2C48-3D8E-BB2FE074660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1" name="フリーフォーム(F) 20">
              <a:extLst>
                <a:ext uri="{FF2B5EF4-FFF2-40B4-BE49-F238E27FC236}">
                  <a16:creationId xmlns:a16="http://schemas.microsoft.com/office/drawing/2014/main" id="{5050A96B-9D76-E026-4F54-C25E8176F528}"/>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22" name="フリーフォーム(F) 21">
              <a:extLst>
                <a:ext uri="{FF2B5EF4-FFF2-40B4-BE49-F238E27FC236}">
                  <a16:creationId xmlns:a16="http://schemas.microsoft.com/office/drawing/2014/main" id="{A4BA0B3F-C0CF-7913-C779-606367C0DED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rtlCol="0" anchor="t" anchorCtr="0" upright="1">
              <a:noAutofit/>
            </a:bodyPr>
            <a:lstStyle>
              <a:defPPr>
                <a:defRPr lang="ja-JP"/>
              </a:defPPr>
            </a:lstStyle>
            <a:p>
              <a:pPr rtl="0"/>
              <a:endParaRPr lang="ja-JP" dirty="0">
                <a:latin typeface="Meiryo UI" panose="020B0604030504040204" pitchFamily="50" charset="-128"/>
                <a:ea typeface="Meiryo UI" panose="020B0604030504040204" pitchFamily="50" charset="-128"/>
              </a:endParaRPr>
            </a:p>
          </p:txBody>
        </p:sp>
      </p:grpSp>
      <p:sp>
        <p:nvSpPr>
          <p:cNvPr id="5" name="正方形/長方形 4" hidden="1">
            <a:extLst>
              <a:ext uri="{FF2B5EF4-FFF2-40B4-BE49-F238E27FC236}">
                <a16:creationId xmlns:a16="http://schemas.microsoft.com/office/drawing/2014/main" id="{E150B1AC-CBCB-1CC5-A469-56D8C7F3E0D0}"/>
              </a:ext>
            </a:extLst>
          </p:cNvPr>
          <p:cNvSpPr/>
          <p:nvPr/>
        </p:nvSpPr>
        <p:spPr>
          <a:xfrm>
            <a:off x="593400" y="5490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hidden="1">
            <a:extLst>
              <a:ext uri="{FF2B5EF4-FFF2-40B4-BE49-F238E27FC236}">
                <a16:creationId xmlns:a16="http://schemas.microsoft.com/office/drawing/2014/main" id="{0522C983-F55F-003E-160E-CD79D299F2BC}"/>
              </a:ext>
            </a:extLst>
          </p:cNvPr>
          <p:cNvSpPr/>
          <p:nvPr/>
        </p:nvSpPr>
        <p:spPr>
          <a:xfrm>
            <a:off x="745800" y="701401"/>
            <a:ext cx="11005200" cy="5760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82FDBC8-0D93-BBB5-29E7-C9C5FB13613B}"/>
              </a:ext>
            </a:extLst>
          </p:cNvPr>
          <p:cNvSpPr txBox="1"/>
          <p:nvPr/>
        </p:nvSpPr>
        <p:spPr>
          <a:xfrm>
            <a:off x="653035" y="1501633"/>
            <a:ext cx="2031325" cy="646331"/>
          </a:xfrm>
          <a:prstGeom prst="rect">
            <a:avLst/>
          </a:prstGeom>
          <a:noFill/>
        </p:spPr>
        <p:txBody>
          <a:bodyPr wrap="none" rtlCol="0">
            <a:spAutoFit/>
          </a:bodyPr>
          <a:lstStyle/>
          <a:p>
            <a:r>
              <a:rPr kumimoji="1" lang="ja-JP" altLang="en-US" sz="3600" b="1" dirty="0">
                <a:solidFill>
                  <a:schemeClr val="accent5"/>
                </a:solidFill>
              </a:rPr>
              <a:t>防災学習</a:t>
            </a:r>
          </a:p>
        </p:txBody>
      </p:sp>
      <p:sp>
        <p:nvSpPr>
          <p:cNvPr id="7" name="テキスト ボックス 6">
            <a:extLst>
              <a:ext uri="{FF2B5EF4-FFF2-40B4-BE49-F238E27FC236}">
                <a16:creationId xmlns:a16="http://schemas.microsoft.com/office/drawing/2014/main" id="{CA154FCC-5AF9-88AB-2FE4-B7685F03AD38}"/>
              </a:ext>
            </a:extLst>
          </p:cNvPr>
          <p:cNvSpPr txBox="1"/>
          <p:nvPr/>
        </p:nvSpPr>
        <p:spPr>
          <a:xfrm>
            <a:off x="10437820" y="701401"/>
            <a:ext cx="1313180" cy="769441"/>
          </a:xfrm>
          <a:prstGeom prst="rect">
            <a:avLst/>
          </a:prstGeom>
          <a:noFill/>
        </p:spPr>
        <p:txBody>
          <a:bodyPr wrap="none" rtlCol="0">
            <a:spAutoFit/>
          </a:bodyPr>
          <a:lstStyle/>
          <a:p>
            <a:r>
              <a:rPr kumimoji="1" lang="ja-JP" altLang="en-US" sz="4400" b="1" dirty="0"/>
              <a:t>防災</a:t>
            </a:r>
          </a:p>
        </p:txBody>
      </p:sp>
      <p:pic>
        <p:nvPicPr>
          <p:cNvPr id="18" name="図 17">
            <a:extLst>
              <a:ext uri="{FF2B5EF4-FFF2-40B4-BE49-F238E27FC236}">
                <a16:creationId xmlns:a16="http://schemas.microsoft.com/office/drawing/2014/main" id="{AFA80094-EB3C-9A38-CBB2-00DEB75FDE41}"/>
              </a:ext>
            </a:extLst>
          </p:cNvPr>
          <p:cNvPicPr>
            <a:picLocks noChangeAspect="1"/>
          </p:cNvPicPr>
          <p:nvPr/>
        </p:nvPicPr>
        <p:blipFill>
          <a:blip r:embed="rId3">
            <a:extLst>
              <a:ext uri="{28A0092B-C50C-407E-A947-70E740481C1C}">
                <a14:useLocalDpi xmlns:a14="http://schemas.microsoft.com/office/drawing/2010/main" val="0"/>
              </a:ext>
            </a:extLst>
          </a:blip>
          <a:srcRect l="7219" t="7365" r="7511" b="7365"/>
          <a:stretch>
            <a:fillRect/>
          </a:stretch>
        </p:blipFill>
        <p:spPr>
          <a:xfrm>
            <a:off x="7458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23" name="図 22">
            <a:extLst>
              <a:ext uri="{FF2B5EF4-FFF2-40B4-BE49-F238E27FC236}">
                <a16:creationId xmlns:a16="http://schemas.microsoft.com/office/drawing/2014/main" id="{E60395B7-6794-B524-723A-33C6375E3C1E}"/>
              </a:ext>
            </a:extLst>
          </p:cNvPr>
          <p:cNvPicPr>
            <a:picLocks noChangeAspect="1"/>
          </p:cNvPicPr>
          <p:nvPr/>
        </p:nvPicPr>
        <p:blipFill>
          <a:blip r:embed="rId4">
            <a:extLst>
              <a:ext uri="{28A0092B-C50C-407E-A947-70E740481C1C}">
                <a14:useLocalDpi xmlns:a14="http://schemas.microsoft.com/office/drawing/2010/main" val="0"/>
              </a:ext>
            </a:extLst>
          </a:blip>
          <a:srcRect l="3687" t="7365" r="11043" b="7365"/>
          <a:stretch>
            <a:fillRect/>
          </a:stretch>
        </p:blipFill>
        <p:spPr>
          <a:xfrm>
            <a:off x="44484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pic>
        <p:nvPicPr>
          <p:cNvPr id="24" name="図 23">
            <a:extLst>
              <a:ext uri="{FF2B5EF4-FFF2-40B4-BE49-F238E27FC236}">
                <a16:creationId xmlns:a16="http://schemas.microsoft.com/office/drawing/2014/main" id="{2E2C3BAD-3D14-B31A-54ED-FA2FACA8E587}"/>
              </a:ext>
            </a:extLst>
          </p:cNvPr>
          <p:cNvPicPr>
            <a:picLocks noChangeAspect="1"/>
          </p:cNvPicPr>
          <p:nvPr/>
        </p:nvPicPr>
        <p:blipFill>
          <a:blip r:embed="rId5">
            <a:extLst>
              <a:ext uri="{28A0092B-C50C-407E-A947-70E740481C1C}">
                <a14:useLocalDpi xmlns:a14="http://schemas.microsoft.com/office/drawing/2010/main" val="0"/>
              </a:ext>
            </a:extLst>
          </a:blip>
          <a:srcRect l="6739" t="4772" r="4707" b="6673"/>
          <a:stretch>
            <a:fillRect/>
          </a:stretch>
        </p:blipFill>
        <p:spPr>
          <a:xfrm>
            <a:off x="8151000" y="2542562"/>
            <a:ext cx="3600000" cy="2405943"/>
          </a:xfrm>
          <a:custGeom>
            <a:avLst/>
            <a:gdLst>
              <a:gd name="connsiteX0" fmla="*/ 400999 w 3600000"/>
              <a:gd name="connsiteY0" fmla="*/ 0 h 2405943"/>
              <a:gd name="connsiteX1" fmla="*/ 3199001 w 3600000"/>
              <a:gd name="connsiteY1" fmla="*/ 0 h 2405943"/>
              <a:gd name="connsiteX2" fmla="*/ 3600000 w 3600000"/>
              <a:gd name="connsiteY2" fmla="*/ 400999 h 2405943"/>
              <a:gd name="connsiteX3" fmla="*/ 3600000 w 3600000"/>
              <a:gd name="connsiteY3" fmla="*/ 2004944 h 2405943"/>
              <a:gd name="connsiteX4" fmla="*/ 3199001 w 3600000"/>
              <a:gd name="connsiteY4" fmla="*/ 2405943 h 2405943"/>
              <a:gd name="connsiteX5" fmla="*/ 400999 w 3600000"/>
              <a:gd name="connsiteY5" fmla="*/ 2405943 h 2405943"/>
              <a:gd name="connsiteX6" fmla="*/ 0 w 3600000"/>
              <a:gd name="connsiteY6" fmla="*/ 2004944 h 2405943"/>
              <a:gd name="connsiteX7" fmla="*/ 0 w 3600000"/>
              <a:gd name="connsiteY7" fmla="*/ 400999 h 2405943"/>
              <a:gd name="connsiteX8" fmla="*/ 400999 w 3600000"/>
              <a:gd name="connsiteY8" fmla="*/ 0 h 240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0000" h="2405943">
                <a:moveTo>
                  <a:pt x="400999" y="0"/>
                </a:moveTo>
                <a:lnTo>
                  <a:pt x="3199001" y="0"/>
                </a:lnTo>
                <a:cubicBezTo>
                  <a:pt x="3420467" y="0"/>
                  <a:pt x="3600000" y="179533"/>
                  <a:pt x="3600000" y="400999"/>
                </a:cubicBezTo>
                <a:lnTo>
                  <a:pt x="3600000" y="2004944"/>
                </a:lnTo>
                <a:cubicBezTo>
                  <a:pt x="3600000" y="2226410"/>
                  <a:pt x="3420467" y="2405943"/>
                  <a:pt x="3199001" y="2405943"/>
                </a:cubicBezTo>
                <a:lnTo>
                  <a:pt x="400999" y="2405943"/>
                </a:lnTo>
                <a:cubicBezTo>
                  <a:pt x="179533" y="2405943"/>
                  <a:pt x="0" y="2226410"/>
                  <a:pt x="0" y="2004944"/>
                </a:cubicBezTo>
                <a:lnTo>
                  <a:pt x="0" y="400999"/>
                </a:lnTo>
                <a:cubicBezTo>
                  <a:pt x="0" y="179533"/>
                  <a:pt x="179533" y="0"/>
                  <a:pt x="400999" y="0"/>
                </a:cubicBezTo>
                <a:close/>
              </a:path>
            </a:pathLst>
          </a:custGeom>
        </p:spPr>
      </p:pic>
      <p:sp>
        <p:nvSpPr>
          <p:cNvPr id="25" name="正方形/長方形 24" hidden="1">
            <a:extLst>
              <a:ext uri="{FF2B5EF4-FFF2-40B4-BE49-F238E27FC236}">
                <a16:creationId xmlns:a16="http://schemas.microsoft.com/office/drawing/2014/main" id="{E4BCD740-4D1F-2F92-1998-A17EC1ED31B1}"/>
              </a:ext>
            </a:extLst>
          </p:cNvPr>
          <p:cNvSpPr/>
          <p:nvPr/>
        </p:nvSpPr>
        <p:spPr>
          <a:xfrm>
            <a:off x="745800" y="5215240"/>
            <a:ext cx="11005200" cy="1080000"/>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8903468-5D8D-DC8E-EE9E-7641BAD5405A}"/>
              </a:ext>
            </a:extLst>
          </p:cNvPr>
          <p:cNvSpPr txBox="1"/>
          <p:nvPr/>
        </p:nvSpPr>
        <p:spPr>
          <a:xfrm>
            <a:off x="533420" y="5560679"/>
            <a:ext cx="11125161" cy="461665"/>
          </a:xfrm>
          <a:prstGeom prst="rect">
            <a:avLst/>
          </a:prstGeom>
          <a:noFill/>
        </p:spPr>
        <p:txBody>
          <a:bodyPr wrap="none" rtlCol="0">
            <a:spAutoFit/>
          </a:bodyPr>
          <a:lstStyle/>
          <a:p>
            <a:r>
              <a:rPr kumimoji="1" lang="ja-JP" altLang="en-US" sz="2400" b="1" dirty="0">
                <a:solidFill>
                  <a:schemeClr val="bg1"/>
                </a:solidFill>
              </a:rPr>
              <a:t>ダンボールベッド、非常用トイレのやり方、防災リュックについて体験をとおして学びました。</a:t>
            </a:r>
          </a:p>
        </p:txBody>
      </p:sp>
      <p:sp>
        <p:nvSpPr>
          <p:cNvPr id="3" name="正方形/長方形 2">
            <a:extLst>
              <a:ext uri="{FF2B5EF4-FFF2-40B4-BE49-F238E27FC236}">
                <a16:creationId xmlns:a16="http://schemas.microsoft.com/office/drawing/2014/main" id="{B3DA415B-9640-3D6A-7718-13A0D6C92FC9}"/>
              </a:ext>
            </a:extLst>
          </p:cNvPr>
          <p:cNvSpPr/>
          <p:nvPr/>
        </p:nvSpPr>
        <p:spPr>
          <a:xfrm>
            <a:off x="589637" y="2098579"/>
            <a:ext cx="2160000" cy="10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67180138"/>
      </p:ext>
    </p:extLst>
  </p:cSld>
  <p:clrMapOvr>
    <a:masterClrMapping/>
  </p:clrMapOvr>
</p:sld>
</file>

<file path=ppt/theme/theme1.xml><?xml version="1.0" encoding="utf-8"?>
<a:theme xmlns:a="http://schemas.openxmlformats.org/drawingml/2006/main" name="ユーザー設定">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332795_TF78853419_Win32" id="{58577C8C-4A86-4ADE-B226-05EE0F3D760B}" vid="{D839CB4F-7ADA-4170-AA9C-936648A492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eiryo UI" panose="020F0302020204030204"/>
        <a:ea typeface=""/>
        <a:cs typeface=""/>
        <a:font script="Jpan" typeface="Meiryo UI"/>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eiryo UI" panose="020F0502020204030204"/>
        <a:ea typeface=""/>
        <a:cs typeface=""/>
        <a:font script="Jpan" typeface="Meiryo UI"/>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eiryo UI" panose="020F0302020204030204"/>
        <a:ea typeface=""/>
        <a:cs typeface=""/>
        <a:font script="Jpan" typeface="Meiryo UI"/>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eiryo UI" panose="020F0502020204030204"/>
        <a:ea typeface=""/>
        <a:cs typeface=""/>
        <a:font script="Jpan" typeface="Meiryo UI"/>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
<Relationships xmlns="http://schemas.openxmlformats.org/package/2006/relationships">
  <Relationship Id="rId1" Type="http://schemas.openxmlformats.org/officeDocument/2006/relationships/customXmlProps" Target="itemProps1.xml" />
</Relationships>
</file>

<file path=customXml/_rels/item2.xml.rels>&#65279;<?xml version="1.0" encoding="utf-8" standalone="yes"?>
<Relationships xmlns="http://schemas.openxmlformats.org/package/2006/relationships">
  <Relationship Id="rId1" Type="http://schemas.openxmlformats.org/officeDocument/2006/relationships/customXmlProps" Target="itemProps2.xml" />
</Relationships>
</file>

<file path=customXml/_rels/item3.xml.rels>&#65279;<?xml version="1.0" encoding="utf-8" standalone="yes"?>
<Relationships xmlns="http://schemas.openxmlformats.org/package/2006/relationships">
  <Relationship Id="rId1" Type="http://schemas.openxmlformats.org/officeDocument/2006/relationships/customXmlProps" Target="itemProps3.xml" />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4F4B194E-8B30-4377-8C59-ECFB902D2A26}">
  <ds:schemaRefs>
    <ds:schemaRef ds:uri="http://schemas.microsoft.com/sharepoint/v3"/>
    <ds:schemaRef ds:uri="http://purl.org/dc/terms/"/>
    <ds:schemaRef ds:uri="71af3243-3dd4-4a8d-8c0d-dd76da1f02a5"/>
    <ds:schemaRef ds:uri="http://purl.org/dc/dcmitype/"/>
    <ds:schemaRef ds:uri="230e9df3-be65-4c73-a93b-d1236ebd677e"/>
    <ds:schemaRef ds:uri="http://schemas.microsoft.com/office/2006/documentManagement/types"/>
    <ds:schemaRef ds:uri="http://schemas.microsoft.com/office/2006/metadata/properties"/>
    <ds:schemaRef ds:uri="16c05727-aa75-4e4a-9b5f-8a80a1165891"/>
    <ds:schemaRef ds:uri="http://schemas.microsoft.com/office/infopath/2007/PartnerControls"/>
    <ds:schemaRef ds:uri="http://schemas.openxmlformats.org/package/2006/metadata/core-properties"/>
    <ds:schemaRef ds:uri="http://www.w3.org/XML/1998/namespace"/>
    <ds:schemaRef ds:uri="http://purl.org/dc/elements/1.1/"/>
  </ds:schemaRefs>
</ds:datastoreItem>
</file>

<file path=customXml/itemProps3.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